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790B-44FF-3A8D-C968-56012FCB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0BCFA-7F96-1998-8ABD-D7E32569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93A87-56DA-6611-9D0A-726785FE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C9792-8765-4842-FC72-E73D4A31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9294C-72BE-F9A9-38F8-ABD66F4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8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13799-3919-8BDF-12B9-B72DFBB1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D5416-73C9-2E5A-2B65-E59669A7C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70902-E8DF-48A8-8561-2ED45C78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A02C7-75C0-CEB1-F704-E3C8D1E0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1C8CD-E362-EDC1-0200-833A4B04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C16B6-E83D-7AD6-D39F-30ED769AB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ED3DD-0508-3EEF-2CD3-B98E6259B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1A199-145E-9DAB-AAFA-D858184F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545C-046E-3BF8-92BB-31877645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FCAB4-C4B0-4B0A-F8DF-4098CFAA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EABB-59FE-EA9D-3986-A8628F31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E4169-5734-AFB3-7E4E-B20F4229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5E56F-AB8D-E76C-D275-A361FF54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D008C-ECBE-0674-C403-2A908160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5E00-E69E-093E-6E92-C20B896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8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8F97-8ED3-C67A-0079-29088F5A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A3235-E9B9-CC62-917A-492A6C01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F5F9-0763-9669-3469-2419B144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21D72-C848-3EBB-F8BB-ADB4737A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5302B-9B4B-8780-498C-C50A6C03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6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EC43-70D7-9E30-8613-600E36D9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E80C-C320-8433-1F25-DECC44FB4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FF29E-10F8-4665-BC30-FB74DA84F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54A48-16E9-6B59-B63C-EDA14EC9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5AE0-5FA8-4863-BA87-55EE94AF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89A01-6353-76B3-FA06-96B149C1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2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05C76-3DF6-6D8D-92DE-92922BF2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CDB6F-EA82-77BD-35D2-6FDFA99B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72E3A-8768-AAF3-4B44-47A6D6D8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7A0C3B-5852-0038-8532-B079212B6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6F549-7499-03F4-F816-E34350949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47A04-6F3A-5F9E-774F-3F3C1137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84590A-4EA9-619C-7960-C91B01D0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28CA-C8A8-E0F8-2C21-05FAFBAA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8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4AF07-04B8-7547-79E5-89504D74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F520E-9876-798B-6B4A-59807F95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5529F1-2657-906C-9519-70F1E846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1039B3-A94E-BF09-5D74-B6903898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5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748AB-A07E-FB6F-6ECA-4A524012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C0B00F-AC1B-9C3C-521D-5BB08ECA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57C23-0447-22DE-0DBB-CE022F3B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8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2CC4-C3A5-3CDC-E04A-0110C517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D3FD4-0EF3-BF28-8E09-A4C17477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7BD06-9830-7F14-0A2D-F04F9F63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F6AFE-FBFB-5123-1E1E-6DAA8BBF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ADA3-2B3C-CC09-BD16-32C4E638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2DC66-637C-D215-D8CC-3AB79E60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9B7BD-866F-E721-7154-04D32989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1AE3CE-6554-DF1D-FF32-137BF8475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CFF29-BD23-2044-2033-49576A46A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83A11-52D3-1C50-1178-B005B47D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7C3F8-DCA9-E7A8-F082-0234F723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1E299-0986-38DF-CD87-DE0F4F2C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BD5DD-D7B9-C6E4-2FD7-AED66148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B541E-30E5-CC11-5111-76F12E99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6D161-788D-90E4-AA02-8CE6D8901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DDF3-CA4B-4F19-AFAF-77A3E8AE101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1F4DA-EF86-6712-03C2-9656469C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D2993-943E-8144-77BB-6BB7A4F5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B178-3C6A-4C0E-9E04-A10CD035D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8675-9FEE-EC0C-44A3-8A4B557CC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Sand </a:t>
            </a:r>
            <a:r>
              <a:rPr lang="en-US" altLang="ko-KR" dirty="0" err="1"/>
              <a:t>Valleyball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5D3520-D2B1-E51A-E01C-D2203E0B1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2020180005 </a:t>
            </a:r>
            <a:r>
              <a:rPr lang="ko-KR" altLang="en-US" dirty="0"/>
              <a:t>김상윤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86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EA4191-724F-CFDD-8A1D-A23AA521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646331"/>
            <a:ext cx="9309100" cy="621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890FC-59B6-737E-C74B-94BDC9278C1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 err="1"/>
              <a:t>커밋</a:t>
            </a:r>
            <a:r>
              <a:rPr lang="ko-KR" altLang="en-US" sz="3600" b="1" dirty="0"/>
              <a:t> 통계</a:t>
            </a:r>
            <a:r>
              <a:rPr lang="en-US" altLang="ko-KR" sz="3600" b="1" dirty="0"/>
              <a:t>(2023.12.05</a:t>
            </a:r>
            <a:r>
              <a:rPr lang="ko-KR" altLang="en-US" sz="3600" b="1" dirty="0"/>
              <a:t>일 기준</a:t>
            </a:r>
            <a:r>
              <a:rPr lang="en-US" altLang="ko-KR" sz="3600" b="1" dirty="0"/>
              <a:t>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F7EB-460E-559B-FA6C-ACB8E2026525}"/>
              </a:ext>
            </a:extLst>
          </p:cNvPr>
          <p:cNvSpPr txBox="1"/>
          <p:nvPr/>
        </p:nvSpPr>
        <p:spPr>
          <a:xfrm>
            <a:off x="127000" y="646331"/>
            <a:ext cx="427990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10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8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2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10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22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4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10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29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10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11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5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16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11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12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9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11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19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9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11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26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16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12</a:t>
            </a:r>
            <a:r>
              <a:rPr lang="ko-KR" altLang="en-US" sz="2300" b="1" dirty="0"/>
              <a:t>월 </a:t>
            </a:r>
            <a:r>
              <a:rPr lang="en-US" altLang="ko-KR" sz="2300" b="1" dirty="0"/>
              <a:t>3</a:t>
            </a:r>
            <a:r>
              <a:rPr lang="ko-KR" altLang="en-US" sz="2300" b="1" dirty="0"/>
              <a:t>일 주 </a:t>
            </a:r>
            <a:r>
              <a:rPr lang="en-US" altLang="ko-KR" sz="2300" b="1" dirty="0"/>
              <a:t>: 6</a:t>
            </a:r>
            <a:r>
              <a:rPr lang="ko-KR" altLang="en-US" sz="2300" b="1" dirty="0"/>
              <a:t>회</a:t>
            </a:r>
            <a:endParaRPr lang="en-US" altLang="ko-KR" sz="2300" b="1" dirty="0"/>
          </a:p>
          <a:p>
            <a:endParaRPr lang="en-US" altLang="ko-KR" sz="2300" b="1" dirty="0"/>
          </a:p>
          <a:p>
            <a:r>
              <a:rPr lang="ko-KR" altLang="en-US" sz="2300" b="1" dirty="0"/>
              <a:t>총 </a:t>
            </a:r>
            <a:r>
              <a:rPr lang="en-US" altLang="ko-KR" sz="2300" b="1" dirty="0"/>
              <a:t>72</a:t>
            </a:r>
            <a:r>
              <a:rPr lang="ko-KR" altLang="en-US" sz="2300" b="1" dirty="0"/>
              <a:t>회</a:t>
            </a:r>
            <a:endParaRPr lang="en-US" altLang="ko-KR" sz="2300" b="1" dirty="0"/>
          </a:p>
        </p:txBody>
      </p:sp>
    </p:spTree>
    <p:extLst>
      <p:ext uri="{BB962C8B-B14F-4D97-AF65-F5344CB8AC3E}">
        <p14:creationId xmlns:p14="http://schemas.microsoft.com/office/powerpoint/2010/main" val="422574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61B3C6-C6ED-06F5-0893-89B80CBC9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44839"/>
              </p:ext>
            </p:extLst>
          </p:nvPr>
        </p:nvGraphicFramePr>
        <p:xfrm>
          <a:off x="0" y="707886"/>
          <a:ext cx="12192000" cy="610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150040421"/>
                    </a:ext>
                  </a:extLst>
                </a:gridCol>
                <a:gridCol w="4631348">
                  <a:extLst>
                    <a:ext uri="{9D8B030D-6E8A-4147-A177-3AD203B41FA5}">
                      <a16:colId xmlns:a16="http://schemas.microsoft.com/office/drawing/2014/main" val="3100141868"/>
                    </a:ext>
                  </a:extLst>
                </a:gridCol>
                <a:gridCol w="5139709">
                  <a:extLst>
                    <a:ext uri="{9D8B030D-6E8A-4147-A177-3AD203B41FA5}">
                      <a16:colId xmlns:a16="http://schemas.microsoft.com/office/drawing/2014/main" val="222040366"/>
                    </a:ext>
                  </a:extLst>
                </a:gridCol>
                <a:gridCol w="1074743">
                  <a:extLst>
                    <a:ext uri="{9D8B030D-6E8A-4147-A177-3AD203B41FA5}">
                      <a16:colId xmlns:a16="http://schemas.microsoft.com/office/drawing/2014/main" val="2789307125"/>
                    </a:ext>
                  </a:extLst>
                </a:gridCol>
              </a:tblGrid>
              <a:tr h="327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</a:t>
                      </a:r>
                      <a:r>
                        <a:rPr lang="en-US" altLang="ko-KR" sz="1600" dirty="0"/>
                        <a:t>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89326"/>
                  </a:ext>
                </a:extLst>
              </a:tr>
              <a:tr h="335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사막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사막 맵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19430"/>
                  </a:ext>
                </a:extLst>
              </a:tr>
              <a:tr h="658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좌우이동 및 점프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좌우이동 및 점프 구현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그러나 착지와 동시에 좌우이동 시 다시 점프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하지 않을 시 좌우이동 먹통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17253"/>
                  </a:ext>
                </a:extLst>
              </a:tr>
              <a:tr h="658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코어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공과 </a:t>
                      </a:r>
                      <a:r>
                        <a:rPr lang="ko-KR" altLang="en-US" sz="1600" dirty="0" err="1"/>
                        <a:t>네트간의</a:t>
                      </a:r>
                      <a:r>
                        <a:rPr lang="ko-KR" altLang="en-US" sz="1600" dirty="0"/>
                        <a:t> 충돌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플레이어들이 점프 시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초간 스파이크 모드 변환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둘 중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점을 먼저 낼 시 승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패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공과 </a:t>
                      </a:r>
                      <a:r>
                        <a:rPr lang="ko-KR" altLang="en-US" sz="1600" dirty="0" err="1"/>
                        <a:t>네트간의</a:t>
                      </a:r>
                      <a:r>
                        <a:rPr lang="ko-KR" altLang="en-US" sz="1600" dirty="0"/>
                        <a:t> 충돌 구현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플레이어들이 점프 시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초간 스파이크 모드 변환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둘 중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점을 먼저 낼 시 승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패 구현 완료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37084"/>
                  </a:ext>
                </a:extLst>
              </a:tr>
              <a:tr h="3412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</a:t>
                      </a:r>
                      <a:r>
                        <a:rPr lang="en-US" altLang="ko-KR" sz="1600" dirty="0"/>
                        <a:t>(1P)</a:t>
                      </a:r>
                      <a:r>
                        <a:rPr lang="ko-KR" altLang="en-US" sz="1600" dirty="0"/>
                        <a:t>와 적</a:t>
                      </a:r>
                      <a:r>
                        <a:rPr lang="en-US" altLang="ko-KR" sz="1600" dirty="0"/>
                        <a:t>(2P)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</a:t>
                      </a:r>
                      <a:r>
                        <a:rPr lang="en-US" altLang="ko-KR" sz="1600" dirty="0"/>
                        <a:t>(1P)</a:t>
                      </a:r>
                      <a:r>
                        <a:rPr lang="ko-KR" altLang="en-US" sz="1600" dirty="0"/>
                        <a:t>와 적</a:t>
                      </a:r>
                      <a:r>
                        <a:rPr lang="en-US" altLang="ko-KR" sz="1600" dirty="0"/>
                        <a:t>(2P) </a:t>
                      </a:r>
                      <a:r>
                        <a:rPr lang="ko-KR" altLang="en-US" sz="16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63578"/>
                  </a:ext>
                </a:extLst>
              </a:tr>
              <a:tr h="4634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공이 일반속도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스파이크 속도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공이 벽에 닿을 시 반대 방향으로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공이 일반속도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스파이크 속도 구현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공이 벽에 닿을 시 반대 방향으로 이동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6391"/>
                  </a:ext>
                </a:extLst>
              </a:tr>
              <a:tr h="4634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게임 화면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종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공에 부딪힐 시 소리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메인 화면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게임 화면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종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공에 부딪힐 시 소리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종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163"/>
                  </a:ext>
                </a:extLst>
              </a:tr>
              <a:tr h="2926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종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달리기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종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0964"/>
                  </a:ext>
                </a:extLst>
              </a:tr>
              <a:tr h="658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하고 플레이 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가 공을 </a:t>
                      </a:r>
                      <a:r>
                        <a:rPr lang="ko-KR" altLang="en-US" sz="1600" dirty="0" err="1"/>
                        <a:t>따라감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가 공에 닿을 시 공을 드리블하거나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점프를 하여서 스파이크 공격을 함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하고 플레이 시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가 공을 </a:t>
                      </a:r>
                      <a:r>
                        <a:rPr lang="ko-KR" altLang="en-US" sz="1600" dirty="0" err="1"/>
                        <a:t>따라감</a:t>
                      </a:r>
                      <a:r>
                        <a:rPr lang="ko-KR" altLang="en-US" sz="1600" dirty="0"/>
                        <a:t> 구현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가 점프를 할 시 공과 부딪히는 경우가 극히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적음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가 공에 닿을 시 스파이크가 되도록 수정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77697"/>
                  </a:ext>
                </a:extLst>
              </a:tr>
              <a:tr h="104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로고화면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타이틀화면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튜토리얼화면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멀티플레이화면</a:t>
                      </a:r>
                      <a:r>
                        <a:rPr lang="en-US" altLang="ko-KR" sz="1600" dirty="0"/>
                        <a:t>, AI</a:t>
                      </a:r>
                      <a:r>
                        <a:rPr lang="ko-KR" altLang="en-US" sz="1600" dirty="0"/>
                        <a:t>플레이화면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승리화면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로고화면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타이틀화면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튜토리얼화면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멀티플레이화면</a:t>
                      </a:r>
                      <a:r>
                        <a:rPr lang="en-US" altLang="ko-KR" sz="1600" dirty="0"/>
                        <a:t>, AI</a:t>
                      </a:r>
                      <a:r>
                        <a:rPr lang="ko-KR" altLang="en-US" sz="1600" dirty="0"/>
                        <a:t>플레이화면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승리화면 구현완료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400" dirty="0"/>
                        <a:t>그러나 승리화면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타이틀화면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플레이화면들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이동 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캐릭터들이 마지막에 위치한 곳에 보이지 않는 히트박스 남음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875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27E900-A191-1B6A-1094-90ACD4054BC1}"/>
              </a:ext>
            </a:extLst>
          </p:cNvPr>
          <p:cNvSpPr txBox="1"/>
          <p:nvPr/>
        </p:nvSpPr>
        <p:spPr>
          <a:xfrm>
            <a:off x="0" y="0"/>
            <a:ext cx="1185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개발 진척도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평균 진척도 </a:t>
            </a:r>
            <a:r>
              <a:rPr lang="en-US" altLang="ko-KR" sz="4000" b="1"/>
              <a:t>92.2%)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81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395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Sand Valleyball 3차 최종 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 Valleyball 3차 최종 발표</dc:title>
  <dc:creator>상윤 김</dc:creator>
  <cp:lastModifiedBy>상윤 김</cp:lastModifiedBy>
  <cp:revision>1</cp:revision>
  <dcterms:created xsi:type="dcterms:W3CDTF">2023-12-04T22:15:15Z</dcterms:created>
  <dcterms:modified xsi:type="dcterms:W3CDTF">2023-12-04T22:44:26Z</dcterms:modified>
</cp:coreProperties>
</file>