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17AA9-951C-402D-FD68-DAA7E8B12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81708C-931E-D89E-06A2-3CF29B24D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1E1A-2E91-AC8C-C51B-CDB292AF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C308A-35EB-2B70-5054-EB3613C0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30159-A63E-80FD-D9CD-32C45C5F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0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6DF2C-04AA-E0E2-AEBD-66C14548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2C157-1121-11BD-03E7-164CC27F4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A5A36-3844-2E44-1298-1A4A25ED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BF714-EDCC-D606-7B7C-59CDA424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5A0DF-C165-E4BB-F61F-54145B48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5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CBB010-56C8-AF52-568B-DFBFC0B82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95FAC-F556-FDB3-18A7-214B1E07A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159D1-B28E-A0A0-8014-843B516D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1AC63-3D79-2395-D75B-905D78F7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AA175-007C-7006-2394-6198C833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0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5C31-5F2D-D797-ABE6-FF1D035E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B079-E522-3F43-B7F1-6AD1E706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C89C4-169C-6196-CF04-74171F11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B1860-4821-E04A-2E96-68B90550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3C207-9B6C-EFD4-4FFD-7273B427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1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80D62-B890-1F1B-679C-DB043B36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8268D-8D86-63B2-922B-E54E701F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0E2B1-B187-7953-178F-17D4059C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40249-6F47-3718-47B0-941B6A31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88AFA-2021-0F81-B529-6D1445B7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7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58D30-3FD4-EB27-8B12-166C496A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66F34-C199-07BF-7767-F2800942F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17503C-A6E0-50A0-5694-B702B389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A9B62-D54F-5737-66AC-6ACCFDC5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075AD-221A-6AB1-32D8-8B7339F0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4047D-0F0C-483B-B8F6-2ACF382C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4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9B489-7A1F-4229-3139-8230EC0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25DA7-A537-9D58-8793-2BE56A0D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28614-9EC9-FF18-5C3B-65B9804B6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80A5A4-42C9-9366-730D-995CDDA75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742CFD-58B6-6057-BC7C-4C1C7E63D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268D41-C947-0D28-D4BE-150738C2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CEC1B0-4107-6E56-898C-6C351571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9571EA-81A3-89CC-6B1B-C53AA2EA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8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26B0B-291C-984B-ACA4-74E1B671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4DAB4B-D465-DBE3-C16B-26EF5634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6B002C-43BB-3929-8D40-F20AE8DD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E3A79-1D34-B76F-9EB5-9457A188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084CC3-1A84-4082-3068-80127FB2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111694-4642-4279-C2EF-020E092A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CFE2B-7204-9EDF-14BA-9523E563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751A5-68F2-E748-9911-50CD014A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45D08-3420-33FA-915C-F87BEF23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D408F6-3B0C-DE5F-5A62-26D3C5ED3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7D73-7196-9073-2762-9876C9A9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09E0F-6729-A466-F028-4BD068C1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B2361-EB02-09D4-BCF7-0153AB4C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A4290-8232-2B54-AB1A-68998D16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B83EF2-DE87-A9F0-95F3-5D91EE158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DBC392-F56F-A760-4F53-6DE0CD022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E93B2-F817-F8E7-C620-536D6BC6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64161-027B-87FD-04C9-DDFB7A83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84AF06-9F2A-954C-2001-B888D656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9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1949E4-01C2-2ED9-4C89-91535629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940FC-8EC4-B5B5-CFCD-ACDDF97F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50E05-F1EC-90F4-AD28-788AB06F3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322B-E929-49CE-BDB9-5A6D7C8D6F2E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1CCEF-A3EB-4FCC-5D65-7EC7DA79D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10CA9-A194-2A38-BCD8-E651D448C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7A4B-EC2B-4B20-BA6D-552588F3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4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FCD80-F037-3B8C-D728-E89EEED71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Sand </a:t>
            </a:r>
            <a:r>
              <a:rPr lang="en-US" altLang="ko-KR" dirty="0" err="1"/>
              <a:t>Valleyball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68332-BB05-7C16-08B8-B27381D86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 </a:t>
            </a:r>
            <a:r>
              <a:rPr lang="en-US" altLang="ko-KR" dirty="0"/>
              <a:t>2020180005 </a:t>
            </a:r>
            <a:r>
              <a:rPr lang="ko-KR" altLang="en-US" dirty="0"/>
              <a:t>김상윤</a:t>
            </a:r>
          </a:p>
        </p:txBody>
      </p:sp>
    </p:spTree>
    <p:extLst>
      <p:ext uri="{BB962C8B-B14F-4D97-AF65-F5344CB8AC3E}">
        <p14:creationId xmlns:p14="http://schemas.microsoft.com/office/powerpoint/2010/main" val="154148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배구 를 하는 컨셉 일러스트 배구에 대한 스톡 벡터 아트 및 기타 이미지 - 배구, 배구공, 스포츠 - iStock">
            <a:extLst>
              <a:ext uri="{FF2B5EF4-FFF2-40B4-BE49-F238E27FC236}">
                <a16:creationId xmlns:a16="http://schemas.microsoft.com/office/drawing/2014/main" id="{7D8C8C7A-611D-2456-B4A0-37A86E7FF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4" y="1662111"/>
            <a:ext cx="44196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9A80A3-D4CE-7BEC-EC6C-61AB032F2C65}"/>
              </a:ext>
            </a:extLst>
          </p:cNvPr>
          <p:cNvSpPr txBox="1"/>
          <p:nvPr/>
        </p:nvSpPr>
        <p:spPr>
          <a:xfrm>
            <a:off x="5086738" y="1166842"/>
            <a:ext cx="6987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컨셉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배구 방식으로 왼쪽에 상대편</a:t>
            </a:r>
            <a:r>
              <a:rPr lang="en-US" altLang="ko-KR" dirty="0"/>
              <a:t>(</a:t>
            </a:r>
            <a:r>
              <a:rPr lang="ko-KR" altLang="en-US" dirty="0"/>
              <a:t>플레이어 혹은 </a:t>
            </a:r>
            <a:r>
              <a:rPr lang="en-US" altLang="ko-KR" dirty="0"/>
              <a:t>AI </a:t>
            </a:r>
            <a:r>
              <a:rPr lang="ko-KR" altLang="en-US" dirty="0"/>
              <a:t>둘 중</a:t>
            </a:r>
            <a:endParaRPr lang="en-US" altLang="ko-KR" dirty="0"/>
          </a:p>
          <a:p>
            <a:r>
              <a:rPr lang="ko-KR" altLang="en-US" dirty="0"/>
              <a:t>하나 선택 가능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오른쪽에 플레이어를 배치하여 게임을 진행하게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점을 먼저 내는 쪽이 승리를 하게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상대편 진형에 공이 땅에 떨어지면 </a:t>
            </a:r>
            <a:r>
              <a:rPr lang="en-US" altLang="ko-KR" dirty="0"/>
              <a:t>1</a:t>
            </a:r>
            <a:r>
              <a:rPr lang="ko-KR" altLang="en-US" dirty="0"/>
              <a:t>점을 획득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우리편 진형에 공이 땅에 떨어지면 상대편이 </a:t>
            </a:r>
            <a:r>
              <a:rPr lang="en-US" altLang="ko-KR" dirty="0"/>
              <a:t>1</a:t>
            </a:r>
            <a:r>
              <a:rPr lang="ko-KR" altLang="en-US" dirty="0"/>
              <a:t>점을 획득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공을 올리고 올려서 공을 힘 없이 넘기는 형식이 아닌</a:t>
            </a:r>
            <a:endParaRPr lang="en-US" altLang="ko-KR" dirty="0"/>
          </a:p>
          <a:p>
            <a:r>
              <a:rPr lang="ko-KR" altLang="en-US" dirty="0"/>
              <a:t>스파이크 공격을 추가하여 심리전 형식으로도 게임 진행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공은 바깥 쪽으로 닿게 될 경우 넘어가는 형식이 아닌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공이 반대쪽으로 튕겨져 나가는 형식으로 재미있게 플레이가 가능</a:t>
            </a:r>
          </a:p>
        </p:txBody>
      </p:sp>
    </p:spTree>
    <p:extLst>
      <p:ext uri="{BB962C8B-B14F-4D97-AF65-F5344CB8AC3E}">
        <p14:creationId xmlns:p14="http://schemas.microsoft.com/office/powerpoint/2010/main" val="292125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아동 미술, 텍스트, 만화 영화, 페인팅이(가) 표시된 사진&#10;&#10;자동 생성된 설명">
            <a:extLst>
              <a:ext uri="{FF2B5EF4-FFF2-40B4-BE49-F238E27FC236}">
                <a16:creationId xmlns:a16="http://schemas.microsoft.com/office/drawing/2014/main" id="{31955096-BE76-AD6C-E7E4-2B282EB35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2" y="332943"/>
            <a:ext cx="4567875" cy="3096057"/>
          </a:xfrm>
          <a:prstGeom prst="rect">
            <a:avLst/>
          </a:prstGeom>
        </p:spPr>
      </p:pic>
      <p:pic>
        <p:nvPicPr>
          <p:cNvPr id="2052" name="Picture 4" descr="피카츄배구 [컴퓨터실 게임] : 네이버 블로그">
            <a:extLst>
              <a:ext uri="{FF2B5EF4-FFF2-40B4-BE49-F238E27FC236}">
                <a16:creationId xmlns:a16="http://schemas.microsoft.com/office/drawing/2014/main" id="{C582F54C-5696-DB25-28CF-84BF662BA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64" y="3661509"/>
            <a:ext cx="4212382" cy="29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081EA-D88C-80DE-3A28-6A69407875C7}"/>
              </a:ext>
            </a:extLst>
          </p:cNvPr>
          <p:cNvSpPr txBox="1"/>
          <p:nvPr/>
        </p:nvSpPr>
        <p:spPr>
          <a:xfrm>
            <a:off x="5513376" y="1144706"/>
            <a:ext cx="6467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주인공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은 왼쪽</a:t>
            </a:r>
            <a:r>
              <a:rPr lang="en-US" altLang="ko-KR" dirty="0"/>
              <a:t>, </a:t>
            </a:r>
            <a:r>
              <a:rPr lang="ko-KR" altLang="en-US" dirty="0"/>
              <a:t>오른쪽 방향키로 각각 왼쪽과 오른쪽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이동이 가능하며 </a:t>
            </a:r>
            <a:r>
              <a:rPr lang="ko-KR" altLang="en-US" dirty="0" err="1"/>
              <a:t>윗쪽</a:t>
            </a:r>
            <a:r>
              <a:rPr lang="ko-KR" altLang="en-US" dirty="0"/>
              <a:t> 방향키로 점프가 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상대방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  <a:r>
              <a:rPr lang="ko-KR" altLang="en-US" dirty="0"/>
              <a:t>은 인공지능일 경우 자동으로 움직이거나 점프를</a:t>
            </a:r>
            <a:endParaRPr lang="en-US" altLang="ko-KR" dirty="0"/>
          </a:p>
          <a:p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인공지능이 아닌 플레이어인 경우</a:t>
            </a:r>
            <a:r>
              <a:rPr lang="en-US" altLang="ko-KR" dirty="0"/>
              <a:t>, A</a:t>
            </a:r>
            <a:r>
              <a:rPr lang="ko-KR" altLang="en-US" dirty="0"/>
              <a:t>키로 왼쪽</a:t>
            </a:r>
            <a:r>
              <a:rPr lang="en-US" altLang="ko-KR" dirty="0"/>
              <a:t>, D</a:t>
            </a:r>
            <a:r>
              <a:rPr lang="ko-KR" altLang="en-US" dirty="0"/>
              <a:t>키로</a:t>
            </a:r>
            <a:endParaRPr lang="en-US" altLang="ko-KR" dirty="0"/>
          </a:p>
          <a:p>
            <a:r>
              <a:rPr lang="ko-KR" altLang="en-US" dirty="0"/>
              <a:t>오른쪽</a:t>
            </a:r>
            <a:r>
              <a:rPr lang="en-US" altLang="ko-KR" dirty="0"/>
              <a:t>, W</a:t>
            </a:r>
            <a:r>
              <a:rPr lang="ko-KR" altLang="en-US" dirty="0"/>
              <a:t>키로 점프를 진행하게 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D2CA7-CF9B-BAD8-62A7-7F42153F5E42}"/>
              </a:ext>
            </a:extLst>
          </p:cNvPr>
          <p:cNvSpPr txBox="1"/>
          <p:nvPr/>
        </p:nvSpPr>
        <p:spPr>
          <a:xfrm>
            <a:off x="5367198" y="4261823"/>
            <a:ext cx="7079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캐릭터가 머리에 맞거나</a:t>
            </a:r>
            <a:r>
              <a:rPr lang="en-US" altLang="ko-KR" dirty="0"/>
              <a:t>, </a:t>
            </a:r>
            <a:r>
              <a:rPr lang="ko-KR" altLang="en-US" dirty="0"/>
              <a:t>몸에 맞을 경우 진행방향의 반대쪽으로</a:t>
            </a:r>
            <a:endParaRPr lang="en-US" altLang="ko-KR" dirty="0"/>
          </a:p>
          <a:p>
            <a:r>
              <a:rPr lang="ko-KR" altLang="en-US" dirty="0"/>
              <a:t>튕겨져 나가는 형식으로 진행이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고로 방어를 하기 위해선 점프 후 공을 몸으로 부딪혀서 </a:t>
            </a:r>
            <a:endParaRPr lang="en-US" altLang="ko-KR" dirty="0"/>
          </a:p>
          <a:p>
            <a:r>
              <a:rPr lang="ko-KR" altLang="en-US" dirty="0"/>
              <a:t>반대쪽으로 보내는 형식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공격을 진행하기 전에는 머리로 공을 받아 공을 계속해서 위로</a:t>
            </a:r>
            <a:endParaRPr lang="en-US" altLang="ko-KR" dirty="0"/>
          </a:p>
          <a:p>
            <a:r>
              <a:rPr lang="ko-KR" altLang="en-US" dirty="0"/>
              <a:t>보내서 공격 타이밍을 잡도록 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628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만화 영화, 구름, 아동 미술이(가) 표시된 사진&#10;&#10;자동 생성된 설명">
            <a:extLst>
              <a:ext uri="{FF2B5EF4-FFF2-40B4-BE49-F238E27FC236}">
                <a16:creationId xmlns:a16="http://schemas.microsoft.com/office/drawing/2014/main" id="{8BACA221-9C6D-3C3F-87A8-9306E5E1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6" y="205273"/>
            <a:ext cx="4581086" cy="3223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77F70-08A6-9A8E-CBCC-287E16F460ED}"/>
              </a:ext>
            </a:extLst>
          </p:cNvPr>
          <p:cNvSpPr txBox="1"/>
          <p:nvPr/>
        </p:nvSpPr>
        <p:spPr>
          <a:xfrm>
            <a:off x="5561045" y="662974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스파이크를 하기 위해서 공을 위로 보내다가 </a:t>
            </a:r>
            <a:endParaRPr lang="en-US" altLang="ko-KR" dirty="0"/>
          </a:p>
          <a:p>
            <a:r>
              <a:rPr lang="ko-KR" altLang="en-US" dirty="0"/>
              <a:t>캐릭터가</a:t>
            </a:r>
            <a:r>
              <a:rPr lang="en-US" altLang="ko-KR" dirty="0"/>
              <a:t> </a:t>
            </a:r>
            <a:r>
              <a:rPr lang="ko-KR" altLang="en-US" dirty="0"/>
              <a:t>공에 </a:t>
            </a:r>
            <a:r>
              <a:rPr lang="ko-KR" altLang="en-US" dirty="0" err="1"/>
              <a:t>닿았을때</a:t>
            </a:r>
            <a:r>
              <a:rPr lang="ko-KR" altLang="en-US" dirty="0"/>
              <a:t> 주인공 기준 스페이스키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상대편 기준</a:t>
            </a:r>
            <a:r>
              <a:rPr lang="en-US" altLang="ko-KR" dirty="0"/>
              <a:t> T</a:t>
            </a:r>
            <a:r>
              <a:rPr lang="ko-KR" altLang="en-US" dirty="0"/>
              <a:t>키를 입력하게 되면</a:t>
            </a:r>
            <a:r>
              <a:rPr lang="en-US" altLang="ko-KR" dirty="0"/>
              <a:t>, 45</a:t>
            </a:r>
            <a:r>
              <a:rPr lang="ko-KR" altLang="en-US" dirty="0"/>
              <a:t>도 각도 기준으로 </a:t>
            </a:r>
            <a:endParaRPr lang="en-US" altLang="ko-KR" dirty="0"/>
          </a:p>
          <a:p>
            <a:r>
              <a:rPr lang="ko-KR" altLang="en-US" dirty="0"/>
              <a:t>공이 빠르게</a:t>
            </a:r>
            <a:r>
              <a:rPr lang="en-US" altLang="ko-KR" dirty="0"/>
              <a:t> </a:t>
            </a:r>
            <a:r>
              <a:rPr lang="ko-KR" altLang="en-US" dirty="0"/>
              <a:t>아래로 하강을 하게 되면서 </a:t>
            </a:r>
            <a:endParaRPr lang="en-US" altLang="ko-KR" dirty="0"/>
          </a:p>
          <a:p>
            <a:r>
              <a:rPr lang="ko-KR" altLang="en-US" dirty="0"/>
              <a:t>스파이크 공격을 진행하게 됨 </a:t>
            </a:r>
            <a:endParaRPr lang="en-US" altLang="ko-KR" dirty="0"/>
          </a:p>
          <a:p>
            <a:r>
              <a:rPr lang="ko-KR" altLang="en-US" dirty="0"/>
              <a:t>스파이크 공격 방어는 공을 몸 혹은 머리로 </a:t>
            </a:r>
            <a:r>
              <a:rPr lang="ko-KR" altLang="en-US" dirty="0" err="1"/>
              <a:t>닿게해서</a:t>
            </a:r>
            <a:r>
              <a:rPr lang="ko-KR" altLang="en-US" dirty="0"/>
              <a:t> 공을 </a:t>
            </a:r>
            <a:endParaRPr lang="en-US" altLang="ko-KR" dirty="0"/>
          </a:p>
          <a:p>
            <a:r>
              <a:rPr lang="ko-KR" altLang="en-US" dirty="0"/>
              <a:t>반대편으로 튕기게 하는 방법이 있음</a:t>
            </a:r>
            <a:endParaRPr lang="en-US" altLang="ko-KR" dirty="0"/>
          </a:p>
          <a:p>
            <a:r>
              <a:rPr lang="ko-KR" altLang="en-US" dirty="0"/>
              <a:t>스파이크는 캐릭터가 점프를 하고 있을 때만 사용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 descr="텍스트, 스크린샷, 만화 영화, 구름이(가) 표시된 사진&#10;&#10;자동 생성된 설명">
            <a:extLst>
              <a:ext uri="{FF2B5EF4-FFF2-40B4-BE49-F238E27FC236}">
                <a16:creationId xmlns:a16="http://schemas.microsoft.com/office/drawing/2014/main" id="{E4A38B4B-822E-885B-0084-D7507421D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5" y="3729912"/>
            <a:ext cx="4581085" cy="2807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F32085-872D-EC28-848A-77B81C9A9876}"/>
              </a:ext>
            </a:extLst>
          </p:cNvPr>
          <p:cNvSpPr txBox="1"/>
          <p:nvPr/>
        </p:nvSpPr>
        <p:spPr>
          <a:xfrm>
            <a:off x="5645020" y="4671921"/>
            <a:ext cx="631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최종적으로</a:t>
            </a:r>
            <a:r>
              <a:rPr lang="en-US" altLang="ko-KR" dirty="0"/>
              <a:t>, </a:t>
            </a:r>
            <a:r>
              <a:rPr lang="ko-KR" altLang="en-US" dirty="0"/>
              <a:t>상대편 혹은 </a:t>
            </a:r>
            <a:r>
              <a:rPr lang="ko-KR" altLang="en-US" dirty="0" err="1"/>
              <a:t>주인공측이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점을 먼저 얻게</a:t>
            </a:r>
            <a:endParaRPr lang="en-US" altLang="ko-KR" dirty="0"/>
          </a:p>
          <a:p>
            <a:r>
              <a:rPr lang="ko-KR" altLang="en-US" dirty="0"/>
              <a:t>되면</a:t>
            </a:r>
            <a:r>
              <a:rPr lang="en-US" altLang="ko-KR" dirty="0"/>
              <a:t>, </a:t>
            </a:r>
            <a:r>
              <a:rPr lang="ko-KR" altLang="en-US" dirty="0"/>
              <a:t>승리 혹은 패배 이미지가 뜨면서 게임이 끝나게 되며</a:t>
            </a:r>
            <a:endParaRPr lang="en-US" altLang="ko-KR" dirty="0"/>
          </a:p>
          <a:p>
            <a:r>
              <a:rPr lang="ko-KR" altLang="en-US" dirty="0"/>
              <a:t>게임 메인 화면으로 돌아가게 됨</a:t>
            </a:r>
          </a:p>
        </p:txBody>
      </p:sp>
    </p:spTree>
    <p:extLst>
      <p:ext uri="{BB962C8B-B14F-4D97-AF65-F5344CB8AC3E}">
        <p14:creationId xmlns:p14="http://schemas.microsoft.com/office/powerpoint/2010/main" val="4223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8FD888-086B-E800-3C7E-A051B8291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05338"/>
              </p:ext>
            </p:extLst>
          </p:nvPr>
        </p:nvGraphicFramePr>
        <p:xfrm>
          <a:off x="535213" y="981342"/>
          <a:ext cx="11057673" cy="5512381"/>
        </p:xfrm>
        <a:graphic>
          <a:graphicData uri="http://schemas.openxmlformats.org/drawingml/2006/table">
            <a:tbl>
              <a:tblPr firstRow="1" bandRow="1"/>
              <a:tblGrid>
                <a:gridCol w="174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6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개발 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6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배경 이미지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캐릭터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리소스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공 리소스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네트 리소스 구하기</a:t>
                      </a:r>
                      <a:endParaRPr lang="en-US" altLang="ko-KR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6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배경 이미지 및 리소스들 캔버스에 적용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캐릭터와 공 움직임 구현</a:t>
                      </a:r>
                      <a:endParaRPr lang="en-US" altLang="ko-KR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승리 혹은 패배 이미지 제작</a:t>
                      </a:r>
                      <a:endParaRPr lang="en-US" altLang="ko-KR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점수 측정 방식 구현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공의 움직임 방식 추가 구현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바깥쪽으로 </a:t>
                      </a:r>
                      <a:r>
                        <a:rPr lang="ko-KR" altLang="en-US" dirty="0" err="1">
                          <a:latin typeface="맑은 고딕"/>
                          <a:ea typeface="맑은 고딕"/>
                          <a:cs typeface="맑은 고딕"/>
                        </a:rPr>
                        <a:t>안넘어가고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 반대쪽으로</a:t>
                      </a:r>
                      <a:endParaRPr lang="en-US" altLang="ko-KR" dirty="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튕기게 구현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lang="ko-KR" altLang="en-US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4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캐릭터와 공의 충돌 로직 구현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스파이크 능력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6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상대 인공지능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6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게임 </a:t>
                      </a:r>
                      <a:r>
                        <a:rPr lang="ko-KR" altLang="en-US" dirty="0" err="1">
                          <a:latin typeface="맑은 고딕"/>
                          <a:ea typeface="맑은 고딕"/>
                          <a:cs typeface="맑은 고딕"/>
                        </a:rPr>
                        <a:t>메인메뉴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 구현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상대 인공지능 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or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상대 플레이어 선택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)</a:t>
                      </a:r>
                      <a:endParaRPr lang="ko-KR" altLang="en-US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6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 err="1">
                          <a:latin typeface="맑은 고딕"/>
                          <a:ea typeface="맑은 고딕"/>
                          <a:cs typeface="맑은 고딕"/>
                        </a:rPr>
                        <a:t>배경음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공 충돌 효과음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스파이크 효과음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6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8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테스트 및 평가 실시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  <a:cs typeface="맑은 고딕"/>
                        </a:rPr>
                        <a:t>보완 및 버그 수정 실시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23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0613-3667-573F-5A61-FB31AA8C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31C683-66C6-F963-4B54-A6D62C602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 </a:t>
            </a:r>
            <a:r>
              <a:rPr lang="en-US" altLang="ko-KR" dirty="0"/>
              <a:t>2020180005 </a:t>
            </a:r>
            <a:r>
              <a:rPr lang="ko-KR" altLang="en-US" dirty="0"/>
              <a:t>김상윤</a:t>
            </a:r>
          </a:p>
        </p:txBody>
      </p:sp>
    </p:spTree>
    <p:extLst>
      <p:ext uri="{BB962C8B-B14F-4D97-AF65-F5344CB8AC3E}">
        <p14:creationId xmlns:p14="http://schemas.microsoft.com/office/powerpoint/2010/main" val="271050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378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Sand Valleyball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 Valleyball</dc:title>
  <dc:creator>상윤 김</dc:creator>
  <cp:lastModifiedBy>상윤 김</cp:lastModifiedBy>
  <cp:revision>1</cp:revision>
  <dcterms:created xsi:type="dcterms:W3CDTF">2023-10-09T19:28:36Z</dcterms:created>
  <dcterms:modified xsi:type="dcterms:W3CDTF">2023-10-09T20:00:30Z</dcterms:modified>
</cp:coreProperties>
</file>