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81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1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CCF5B2-4081-A55C-8436-20D37A3BE3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69AB38-4FFE-EED7-8C26-62318BD02F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964BEA-8021-BBEC-E84B-0CF975F0E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DB4C-D100-42F8-9C36-FE57D1731D8C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E69BEF-7D32-7F24-67BD-0D7A0CDEF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2EEDC6-81CC-6CF3-334C-0F168E04E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F79E3-8BD8-4CAA-B5C7-82426DB29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782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DC0D4C-1981-26D4-DFF7-1195CE2A1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625E74-BBEA-B58A-23E9-D2C81A090D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184C9C-12F0-DD59-14F7-B180503B6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DB4C-D100-42F8-9C36-FE57D1731D8C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87BCEE-8945-1DD8-9C2D-1619EC047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823BB7-A87C-C4E5-BF96-069B72D32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F79E3-8BD8-4CAA-B5C7-82426DB29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980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D9A2F81-B74C-B561-E07D-9B4F18929F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287E61-E8D8-0185-9964-491589EAC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2CD445-F802-E06F-0A6F-A4E4F4CB7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DB4C-D100-42F8-9C36-FE57D1731D8C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42A090-B6DD-9845-137B-24A0659E1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4C7E46-008E-68C7-6533-2BEDE4758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F79E3-8BD8-4CAA-B5C7-82426DB29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953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E2C44-86F0-477D-D654-376CA07E9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72A61B-9360-5F72-96D8-4FECBD310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10DBD8-7F65-42AA-D63A-6A304A77D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DB4C-D100-42F8-9C36-FE57D1731D8C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697B32-0570-F1D4-6579-FA3CA092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236AEB-7EB1-EDD8-BE18-DB1B09731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F79E3-8BD8-4CAA-B5C7-82426DB29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599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76D238-43C3-7762-3197-14CD090F7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E8DB09-2C4B-7AA5-3630-73CAE753B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78C0DA-9409-8D3B-1D39-CC73F845D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DB4C-D100-42F8-9C36-FE57D1731D8C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7B4E27-2F23-BA2C-1186-ECAF82384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45CB73-5EE2-D2C0-CC37-432244F44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F79E3-8BD8-4CAA-B5C7-82426DB29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487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A1B2A9-829F-FCBE-FEBF-188582128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A3C8CD-F8C8-D27F-1C10-CDA00F27E4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2CB61E-9FF1-C764-1E26-69E3F29563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296065-7D1A-086F-0C41-A95B6F4FE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DB4C-D100-42F8-9C36-FE57D1731D8C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DEA79D-0C51-FCD4-F526-A313047C6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960C59-7E92-6C1D-076E-8D8DF1C21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F79E3-8BD8-4CAA-B5C7-82426DB29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400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B6E16-C2C6-B82D-31C5-0B505E922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84CE6C-D4A4-97DA-29D0-C410AFB0B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9BE378-D841-FD39-4F4A-CFA005EEC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32A925A-8313-6380-C424-3DDF5C54A8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5980DF-C950-748E-72A8-152AF464AA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78B9A58-2103-7646-720A-A7BFF4080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DB4C-D100-42F8-9C36-FE57D1731D8C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202247-04A6-5109-0112-1B7C601A4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CBA1527-BBEA-E5F3-F1F3-8C82672AA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F79E3-8BD8-4CAA-B5C7-82426DB29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18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3E1E89-5A5A-9F1A-EDB2-B7EAB4E46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474DDC-471A-D27A-BF6A-95A546289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DB4C-D100-42F8-9C36-FE57D1731D8C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07B65A3-735D-1A69-6B57-9114D33E2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62653F-869F-5173-F344-149469266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F79E3-8BD8-4CAA-B5C7-82426DB29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529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382BD43-49C1-99F9-430A-53C6B4D68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DB4C-D100-42F8-9C36-FE57D1731D8C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20FC3C-367E-8799-B655-02E54E91B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6B3C3D-45FF-1E4C-9578-5F646F351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F79E3-8BD8-4CAA-B5C7-82426DB29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151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6AB89-6E14-0CB7-B7DC-FEE8592A1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F113AA-DF94-BCB4-F461-759ED46C6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F14BE2-0E2A-3C88-F0E8-5D8F7E6B5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1CBD3B-FF01-3522-782F-7CEE27890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DB4C-D100-42F8-9C36-FE57D1731D8C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73589E-4E8B-EA3C-193E-EB1614CB3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369BC9-D42E-E837-85E5-16C7C4B7A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F79E3-8BD8-4CAA-B5C7-82426DB29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209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D6695B-EC88-6305-E2C1-CAB01B387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016C835-51E4-1BEA-63A2-E284CEEAEA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00A5E3-106C-F837-6316-40ABFBD0D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1B0DB0-AF40-F751-3469-A1615BAFB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DB4C-D100-42F8-9C36-FE57D1731D8C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EDDE5D-34F5-068E-13AC-4D7117DFD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00DD5A-B054-1B1F-74D2-5D7EEE5C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F79E3-8BD8-4CAA-B5C7-82426DB29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69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D4BD6FF-67C0-3140-F90C-C11E2A776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3CAB61-D34C-03D6-B76F-CA4F74F65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605AF7-0D6B-AD5C-578D-F6E1235E9B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ADB4C-D100-42F8-9C36-FE57D1731D8C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F9ACFC-6417-EA7C-F5F5-C5C7FBF9A2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58036F-061D-34FF-81F6-B9283308FC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F79E3-8BD8-4CAA-B5C7-82426DB29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493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C66AD2-400C-B36D-C943-FCC432121D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Sand </a:t>
            </a:r>
            <a:r>
              <a:rPr lang="en-US" altLang="ko-KR" dirty="0" err="1"/>
              <a:t>Valleyball</a:t>
            </a:r>
            <a:br>
              <a:rPr lang="en-US" altLang="ko-KR" dirty="0"/>
            </a:br>
            <a:r>
              <a:rPr lang="en-US" altLang="ko-KR" dirty="0"/>
              <a:t>2</a:t>
            </a:r>
            <a:r>
              <a:rPr lang="ko-KR" altLang="en-US" dirty="0"/>
              <a:t>차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1696059-DA8F-ABA6-17B2-AEA694C922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게임공학과 </a:t>
            </a:r>
            <a:r>
              <a:rPr lang="en-US" altLang="ko-KR" dirty="0"/>
              <a:t>2020180005 </a:t>
            </a:r>
            <a:r>
              <a:rPr lang="ko-KR" altLang="en-US" dirty="0"/>
              <a:t>김상윤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8502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9C8C268-E0B8-C308-6E6A-B8AD16AA90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135824"/>
              </p:ext>
            </p:extLst>
          </p:nvPr>
        </p:nvGraphicFramePr>
        <p:xfrm>
          <a:off x="0" y="1411705"/>
          <a:ext cx="121920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839">
                  <a:extLst>
                    <a:ext uri="{9D8B030D-6E8A-4147-A177-3AD203B41FA5}">
                      <a16:colId xmlns:a16="http://schemas.microsoft.com/office/drawing/2014/main" val="2013203187"/>
                    </a:ext>
                  </a:extLst>
                </a:gridCol>
                <a:gridCol w="766372">
                  <a:extLst>
                    <a:ext uri="{9D8B030D-6E8A-4147-A177-3AD203B41FA5}">
                      <a16:colId xmlns:a16="http://schemas.microsoft.com/office/drawing/2014/main" val="1167081878"/>
                    </a:ext>
                  </a:extLst>
                </a:gridCol>
                <a:gridCol w="9513046">
                  <a:extLst>
                    <a:ext uri="{9D8B030D-6E8A-4147-A177-3AD203B41FA5}">
                      <a16:colId xmlns:a16="http://schemas.microsoft.com/office/drawing/2014/main" val="2587488027"/>
                    </a:ext>
                  </a:extLst>
                </a:gridCol>
                <a:gridCol w="1074743">
                  <a:extLst>
                    <a:ext uri="{9D8B030D-6E8A-4147-A177-3AD203B41FA5}">
                      <a16:colId xmlns:a16="http://schemas.microsoft.com/office/drawing/2014/main" val="3815809450"/>
                    </a:ext>
                  </a:extLst>
                </a:gridCol>
              </a:tblGrid>
              <a:tr h="3280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진행률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226603"/>
                  </a:ext>
                </a:extLst>
              </a:tr>
              <a:tr h="328072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배경 이미지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캐릭터 리소스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공 리소스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네트 리소스 구하기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421388"/>
                  </a:ext>
                </a:extLst>
              </a:tr>
              <a:tr h="3280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배경 이미지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캐릭터 리소스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공 리소스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네트 리소스 구하기 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85748"/>
                  </a:ext>
                </a:extLst>
              </a:tr>
              <a:tr h="574126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dirty="0">
                          <a:latin typeface="+mn-lt"/>
                          <a:ea typeface="맑은 고딕"/>
                          <a:cs typeface="맑은 고딕"/>
                        </a:rPr>
                        <a:t>배경 이미지 및 리소스들 캔버스에 적용</a:t>
                      </a:r>
                      <a:r>
                        <a:rPr lang="en-US" altLang="ko-KR" dirty="0">
                          <a:latin typeface="+mn-lt"/>
                          <a:ea typeface="맑은 고딕"/>
                          <a:cs typeface="맑은 고딕"/>
                        </a:rPr>
                        <a:t>, </a:t>
                      </a:r>
                      <a:r>
                        <a:rPr lang="ko-KR" altLang="en-US" dirty="0">
                          <a:latin typeface="+mn-lt"/>
                          <a:ea typeface="맑은 고딕"/>
                          <a:cs typeface="맑은 고딕"/>
                        </a:rPr>
                        <a:t>캐릭터와 공 움직임 구현</a:t>
                      </a:r>
                      <a:endParaRPr lang="en-US" altLang="ko-KR" dirty="0">
                        <a:latin typeface="+mn-lt"/>
                        <a:ea typeface="맑은 고딕"/>
                        <a:cs typeface="맑은 고딕"/>
                      </a:endParaRPr>
                    </a:p>
                    <a:p>
                      <a:pPr>
                        <a:defRPr/>
                      </a:pPr>
                      <a:r>
                        <a:rPr lang="ko-KR" altLang="en-US" dirty="0">
                          <a:latin typeface="+mn-lt"/>
                          <a:ea typeface="맑은 고딕"/>
                          <a:cs typeface="맑은 고딕"/>
                        </a:rPr>
                        <a:t>승리 혹은 패배 이미지 제작</a:t>
                      </a:r>
                      <a:endParaRPr lang="en-US" altLang="ko-KR" dirty="0">
                        <a:latin typeface="+mn-lt"/>
                        <a:ea typeface="맑은 고딕"/>
                        <a:cs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305050"/>
                  </a:ext>
                </a:extLst>
              </a:tr>
              <a:tr h="3280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+mn-lt"/>
                          <a:ea typeface="맑은 고딕"/>
                          <a:cs typeface="맑은 고딕"/>
                        </a:rPr>
                        <a:t>배경 이미지 및 리소스들 캔버스에 적용</a:t>
                      </a:r>
                      <a:r>
                        <a:rPr lang="en-US" altLang="ko-KR" dirty="0">
                          <a:latin typeface="+mn-lt"/>
                          <a:ea typeface="맑은 고딕"/>
                          <a:cs typeface="맑은 고딕"/>
                        </a:rPr>
                        <a:t> </a:t>
                      </a:r>
                      <a:r>
                        <a:rPr lang="ko-KR" altLang="en-US" dirty="0">
                          <a:latin typeface="+mn-lt"/>
                          <a:ea typeface="맑은 고딕"/>
                          <a:cs typeface="맑은 고딕"/>
                        </a:rPr>
                        <a:t>및</a:t>
                      </a:r>
                      <a:r>
                        <a:rPr lang="en-US" altLang="ko-KR" dirty="0">
                          <a:latin typeface="+mn-lt"/>
                          <a:ea typeface="맑은 고딕"/>
                          <a:cs typeface="맑은 고딕"/>
                        </a:rPr>
                        <a:t> </a:t>
                      </a:r>
                      <a:r>
                        <a:rPr lang="ko-KR" altLang="en-US" dirty="0">
                          <a:latin typeface="+mn-lt"/>
                          <a:ea typeface="맑은 고딕"/>
                          <a:cs typeface="맑은 고딕"/>
                        </a:rPr>
                        <a:t>캐릭터와 공 움직임 구현 완료</a:t>
                      </a:r>
                      <a:r>
                        <a:rPr lang="en-US" altLang="ko-KR" dirty="0">
                          <a:latin typeface="+mn-lt"/>
                          <a:ea typeface="맑은 고딕"/>
                          <a:cs typeface="맑은 고딕"/>
                        </a:rPr>
                        <a:t>, </a:t>
                      </a:r>
                      <a:r>
                        <a:rPr lang="ko-KR" altLang="en-US" dirty="0">
                          <a:latin typeface="+mn-lt"/>
                          <a:ea typeface="맑은 고딕"/>
                          <a:cs typeface="맑은 고딕"/>
                        </a:rPr>
                        <a:t>이미지 미완성</a:t>
                      </a:r>
                      <a:endParaRPr lang="en-US" altLang="ko-KR" dirty="0">
                        <a:latin typeface="+mn-lt"/>
                        <a:ea typeface="맑은 고딕"/>
                        <a:cs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66%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573505"/>
                  </a:ext>
                </a:extLst>
              </a:tr>
              <a:tr h="328072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n-lt"/>
                          <a:ea typeface="맑은 고딕"/>
                          <a:cs typeface="맑은 고딕"/>
                        </a:rPr>
                        <a:t>점수 측정 방식 구현</a:t>
                      </a:r>
                      <a:r>
                        <a:rPr lang="en-US" altLang="ko-KR" dirty="0">
                          <a:latin typeface="+mn-lt"/>
                          <a:ea typeface="맑은 고딕"/>
                          <a:cs typeface="맑은 고딕"/>
                        </a:rPr>
                        <a:t>, </a:t>
                      </a:r>
                      <a:r>
                        <a:rPr lang="ko-KR" altLang="en-US" dirty="0">
                          <a:latin typeface="+mn-lt"/>
                          <a:ea typeface="맑은 고딕"/>
                          <a:cs typeface="맑은 고딕"/>
                        </a:rPr>
                        <a:t>공의 움직임 방식 추가 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646557"/>
                  </a:ext>
                </a:extLst>
              </a:tr>
              <a:tr h="3280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점수 측정 방식 </a:t>
                      </a:r>
                      <a:r>
                        <a:rPr lang="ko-KR" altLang="en-US" dirty="0" err="1"/>
                        <a:t>미구현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공의 움직임 방식 추가 구현 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725582"/>
                  </a:ext>
                </a:extLst>
              </a:tr>
              <a:tr h="328072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+mn-lt"/>
                          <a:ea typeface="맑은 고딕"/>
                          <a:cs typeface="맑은 고딕"/>
                        </a:rPr>
                        <a:t>캐릭터와 공의 충돌 로직 구현</a:t>
                      </a:r>
                      <a:r>
                        <a:rPr lang="en-US" altLang="ko-KR" dirty="0">
                          <a:latin typeface="+mn-lt"/>
                          <a:ea typeface="맑은 고딕"/>
                          <a:cs typeface="맑은 고딕"/>
                        </a:rPr>
                        <a:t>, </a:t>
                      </a:r>
                      <a:r>
                        <a:rPr lang="ko-KR" altLang="en-US" dirty="0">
                          <a:latin typeface="+mn-lt"/>
                          <a:ea typeface="맑은 고딕"/>
                          <a:cs typeface="맑은 고딕"/>
                        </a:rPr>
                        <a:t>스파이크 능력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568058"/>
                  </a:ext>
                </a:extLst>
              </a:tr>
              <a:tr h="3280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+mn-lt"/>
                          <a:ea typeface="맑은 고딕"/>
                          <a:cs typeface="맑은 고딕"/>
                        </a:rPr>
                        <a:t>캐릭터와 공의 충돌 로직 구현 완료</a:t>
                      </a:r>
                      <a:r>
                        <a:rPr lang="en-US" altLang="ko-KR" dirty="0">
                          <a:latin typeface="+mn-lt"/>
                          <a:ea typeface="맑은 고딕"/>
                          <a:cs typeface="맑은 고딕"/>
                        </a:rPr>
                        <a:t>, </a:t>
                      </a:r>
                      <a:r>
                        <a:rPr lang="ko-KR" altLang="en-US" dirty="0">
                          <a:latin typeface="+mn-lt"/>
                          <a:ea typeface="맑은 고딕"/>
                          <a:cs typeface="맑은 고딕"/>
                        </a:rPr>
                        <a:t>스파이크 능력 구현 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695089"/>
                  </a:ext>
                </a:extLst>
              </a:tr>
              <a:tr h="3280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+mn-lt"/>
                          <a:ea typeface="맑은 고딕"/>
                          <a:cs typeface="맑은 고딕"/>
                        </a:rPr>
                        <a:t>상대 인공지능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162606"/>
                  </a:ext>
                </a:extLst>
              </a:tr>
              <a:tr h="3280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+mn-lt"/>
                          <a:ea typeface="맑은 고딕"/>
                          <a:cs typeface="맑은 고딕"/>
                        </a:rPr>
                        <a:t>게임 </a:t>
                      </a:r>
                      <a:r>
                        <a:rPr lang="ko-KR" altLang="en-US" dirty="0" err="1">
                          <a:latin typeface="+mn-lt"/>
                          <a:ea typeface="맑은 고딕"/>
                          <a:cs typeface="맑은 고딕"/>
                        </a:rPr>
                        <a:t>메인메뉴</a:t>
                      </a:r>
                      <a:r>
                        <a:rPr lang="ko-KR" altLang="en-US" dirty="0">
                          <a:latin typeface="+mn-lt"/>
                          <a:ea typeface="맑은 고딕"/>
                          <a:cs typeface="맑은 고딕"/>
                        </a:rPr>
                        <a:t> 구현</a:t>
                      </a:r>
                      <a:r>
                        <a:rPr lang="en-US" altLang="ko-KR" dirty="0">
                          <a:latin typeface="+mn-lt"/>
                          <a:ea typeface="맑은 고딕"/>
                          <a:cs typeface="맑은 고딕"/>
                        </a:rPr>
                        <a:t>(</a:t>
                      </a:r>
                      <a:r>
                        <a:rPr lang="ko-KR" altLang="en-US" dirty="0">
                          <a:latin typeface="+mn-lt"/>
                          <a:ea typeface="맑은 고딕"/>
                          <a:cs typeface="맑은 고딕"/>
                        </a:rPr>
                        <a:t>상대 인공지능 </a:t>
                      </a:r>
                      <a:r>
                        <a:rPr lang="en-US" altLang="ko-KR" dirty="0">
                          <a:latin typeface="+mn-lt"/>
                          <a:ea typeface="맑은 고딕"/>
                          <a:cs typeface="맑은 고딕"/>
                        </a:rPr>
                        <a:t>or </a:t>
                      </a:r>
                      <a:r>
                        <a:rPr lang="ko-KR" altLang="en-US" dirty="0">
                          <a:latin typeface="+mn-lt"/>
                          <a:ea typeface="맑은 고딕"/>
                          <a:cs typeface="맑은 고딕"/>
                        </a:rPr>
                        <a:t>상대 플레이어 선택</a:t>
                      </a:r>
                      <a:r>
                        <a:rPr lang="en-US" altLang="ko-KR" dirty="0">
                          <a:latin typeface="+mn-lt"/>
                          <a:ea typeface="맑은 고딕"/>
                          <a:cs typeface="맑은 고딕"/>
                        </a:rPr>
                        <a:t>)</a:t>
                      </a:r>
                      <a:endParaRPr lang="ko-KR" altLang="en-US" dirty="0">
                        <a:latin typeface="+mn-lt"/>
                        <a:ea typeface="맑은 고딕"/>
                        <a:cs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013643"/>
                  </a:ext>
                </a:extLst>
              </a:tr>
              <a:tr h="3280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>
                          <a:latin typeface="+mn-lt"/>
                          <a:ea typeface="맑은 고딕"/>
                          <a:cs typeface="맑은 고딕"/>
                        </a:rPr>
                        <a:t>배경음</a:t>
                      </a:r>
                      <a:r>
                        <a:rPr lang="en-US" altLang="ko-KR" dirty="0">
                          <a:latin typeface="+mn-lt"/>
                          <a:ea typeface="맑은 고딕"/>
                          <a:cs typeface="맑은 고딕"/>
                        </a:rPr>
                        <a:t>, </a:t>
                      </a:r>
                      <a:r>
                        <a:rPr lang="ko-KR" altLang="en-US" dirty="0">
                          <a:latin typeface="+mn-lt"/>
                          <a:ea typeface="맑은 고딕"/>
                          <a:cs typeface="맑은 고딕"/>
                        </a:rPr>
                        <a:t>공 충돌 효과음</a:t>
                      </a:r>
                      <a:r>
                        <a:rPr lang="en-US" altLang="ko-KR" dirty="0">
                          <a:latin typeface="+mn-lt"/>
                          <a:ea typeface="맑은 고딕"/>
                          <a:cs typeface="맑은 고딕"/>
                        </a:rPr>
                        <a:t>, </a:t>
                      </a:r>
                      <a:r>
                        <a:rPr lang="ko-KR" altLang="en-US" dirty="0">
                          <a:latin typeface="+mn-lt"/>
                          <a:ea typeface="맑은 고딕"/>
                          <a:cs typeface="맑은 고딕"/>
                        </a:rPr>
                        <a:t>스파이크 효과음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364201"/>
                  </a:ext>
                </a:extLst>
              </a:tr>
              <a:tr h="3494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+mn-lt"/>
                          <a:ea typeface="맑은 고딕"/>
                          <a:cs typeface="맑은 고딕"/>
                        </a:rPr>
                        <a:t>테스트 및 평가 실시</a:t>
                      </a:r>
                      <a:r>
                        <a:rPr lang="en-US" altLang="ko-KR" dirty="0">
                          <a:latin typeface="+mn-lt"/>
                          <a:ea typeface="맑은 고딕"/>
                          <a:cs typeface="맑은 고딕"/>
                        </a:rPr>
                        <a:t>, </a:t>
                      </a:r>
                      <a:r>
                        <a:rPr lang="ko-KR" altLang="en-US" dirty="0">
                          <a:latin typeface="+mn-lt"/>
                          <a:ea typeface="맑은 고딕"/>
                          <a:cs typeface="맑은 고딕"/>
                        </a:rPr>
                        <a:t>보완 및 버그 수정 실시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13817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C8C6EB9-53F8-22A2-0F17-94A10F19F6A4}"/>
              </a:ext>
            </a:extLst>
          </p:cNvPr>
          <p:cNvSpPr txBox="1"/>
          <p:nvPr/>
        </p:nvSpPr>
        <p:spPr>
          <a:xfrm>
            <a:off x="0" y="417095"/>
            <a:ext cx="11855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/>
              <a:t>프로젝트 개발 진행 상황 </a:t>
            </a:r>
            <a:r>
              <a:rPr lang="en-US" altLang="ko-KR" sz="4000" b="1" dirty="0"/>
              <a:t>– </a:t>
            </a:r>
            <a:r>
              <a:rPr lang="ko-KR" altLang="en-US" sz="4000" b="1" dirty="0"/>
              <a:t>평균 </a:t>
            </a:r>
            <a:r>
              <a:rPr lang="en-US" altLang="ko-KR" sz="4000" b="1" dirty="0"/>
              <a:t>79%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19015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A6DB75-543D-3B55-BB62-0B77DFF7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ko-KR" altLang="en-US" b="1" dirty="0"/>
              <a:t>프로젝트 계획 수정 내용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EE4CE8-2526-9276-2DA2-5A1CD4213178}"/>
              </a:ext>
            </a:extLst>
          </p:cNvPr>
          <p:cNvSpPr txBox="1"/>
          <p:nvPr/>
        </p:nvSpPr>
        <p:spPr>
          <a:xfrm>
            <a:off x="0" y="1198681"/>
            <a:ext cx="12192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스파이크를 유저 혹은 상대유저가 점프 상태일때</a:t>
            </a:r>
            <a:r>
              <a:rPr lang="en-US" altLang="ko-KR" sz="3600" dirty="0"/>
              <a:t>, </a:t>
            </a:r>
          </a:p>
          <a:p>
            <a:r>
              <a:rPr lang="ko-KR" altLang="en-US" sz="3600" dirty="0"/>
              <a:t>스페이스키 혹은 </a:t>
            </a:r>
            <a:r>
              <a:rPr lang="en-US" altLang="ko-KR" sz="3600" dirty="0"/>
              <a:t>T</a:t>
            </a:r>
            <a:r>
              <a:rPr lang="ko-KR" altLang="en-US" sz="3600" dirty="0"/>
              <a:t>키를 누르면 </a:t>
            </a:r>
            <a:r>
              <a:rPr lang="en-US" altLang="ko-KR" sz="3600" dirty="0"/>
              <a:t>45</a:t>
            </a:r>
            <a:r>
              <a:rPr lang="ko-KR" altLang="en-US" sz="3600" dirty="0"/>
              <a:t>도 각도로</a:t>
            </a:r>
            <a:r>
              <a:rPr lang="en-US" altLang="ko-KR" sz="3600" dirty="0"/>
              <a:t> </a:t>
            </a:r>
            <a:r>
              <a:rPr lang="ko-KR" altLang="en-US" sz="3600" dirty="0" err="1"/>
              <a:t>빠른속도</a:t>
            </a:r>
            <a:r>
              <a:rPr lang="ko-KR" altLang="en-US" sz="3600" dirty="0"/>
              <a:t> 하강</a:t>
            </a:r>
            <a:endParaRPr lang="en-US" altLang="ko-KR" sz="3600" dirty="0"/>
          </a:p>
          <a:p>
            <a:endParaRPr lang="en-US" altLang="ko-KR" sz="3600" dirty="0"/>
          </a:p>
          <a:p>
            <a:endParaRPr lang="en-US" altLang="ko-KR" sz="3600" dirty="0"/>
          </a:p>
          <a:p>
            <a:endParaRPr lang="en-US" altLang="ko-KR" sz="3600" dirty="0"/>
          </a:p>
          <a:p>
            <a:endParaRPr lang="en-US" altLang="ko-KR" sz="3600" dirty="0"/>
          </a:p>
          <a:p>
            <a:r>
              <a:rPr lang="ko-KR" altLang="en-US" sz="3600" dirty="0"/>
              <a:t>유저 혹은 상대유저가 점프를 하면 스파이크라는 </a:t>
            </a:r>
            <a:endParaRPr lang="en-US" altLang="ko-KR" sz="3600" dirty="0"/>
          </a:p>
          <a:p>
            <a:r>
              <a:rPr lang="ko-KR" altLang="en-US" sz="3600" dirty="0"/>
              <a:t>특수능력이 발동하여 몸이 커지면서 </a:t>
            </a:r>
            <a:r>
              <a:rPr lang="en-US" altLang="ko-KR" sz="3600" dirty="0"/>
              <a:t>3</a:t>
            </a:r>
            <a:r>
              <a:rPr lang="ko-KR" altLang="en-US" sz="3600" dirty="0" err="1"/>
              <a:t>초동안</a:t>
            </a:r>
            <a:r>
              <a:rPr lang="ko-KR" altLang="en-US" sz="3600" dirty="0"/>
              <a:t> 공에 </a:t>
            </a:r>
            <a:r>
              <a:rPr lang="ko-KR" altLang="en-US" sz="3600" dirty="0" err="1"/>
              <a:t>닿을시</a:t>
            </a:r>
            <a:r>
              <a:rPr lang="en-US" altLang="ko-KR" sz="3600" dirty="0"/>
              <a:t>,</a:t>
            </a:r>
          </a:p>
          <a:p>
            <a:r>
              <a:rPr lang="ko-KR" altLang="en-US" sz="3600" dirty="0"/>
              <a:t>공이 빠른 속도로 날라가</a:t>
            </a:r>
            <a:r>
              <a:rPr lang="en-US" altLang="ko-KR" sz="3600" dirty="0"/>
              <a:t>, </a:t>
            </a:r>
            <a:r>
              <a:rPr lang="ko-KR" altLang="en-US" sz="3600" dirty="0"/>
              <a:t>좀 더 다양한 각도 공격이 </a:t>
            </a:r>
            <a:endParaRPr lang="en-US" altLang="ko-KR" sz="3600" dirty="0"/>
          </a:p>
          <a:p>
            <a:r>
              <a:rPr lang="ko-KR" altLang="en-US" sz="3600" dirty="0"/>
              <a:t>가능하도록 유도</a:t>
            </a:r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2F6D1F62-85B6-5257-2807-223055612E08}"/>
              </a:ext>
            </a:extLst>
          </p:cNvPr>
          <p:cNvSpPr/>
          <p:nvPr/>
        </p:nvSpPr>
        <p:spPr>
          <a:xfrm>
            <a:off x="5085347" y="2614863"/>
            <a:ext cx="1267327" cy="17325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851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128037-ED1E-2B87-AC46-0F6181652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b="1" dirty="0" err="1"/>
              <a:t>Github</a:t>
            </a:r>
            <a:r>
              <a:rPr lang="en-US" altLang="ko-KR" b="1" dirty="0"/>
              <a:t> </a:t>
            </a:r>
            <a:r>
              <a:rPr lang="ko-KR" altLang="en-US" b="1" dirty="0" err="1"/>
              <a:t>커밋</a:t>
            </a:r>
            <a:r>
              <a:rPr lang="ko-KR" altLang="en-US" b="1" dirty="0"/>
              <a:t> 통계</a:t>
            </a:r>
            <a:r>
              <a:rPr lang="en-US" altLang="ko-KR" b="1" dirty="0"/>
              <a:t>(2023.11.14</a:t>
            </a:r>
            <a:r>
              <a:rPr lang="ko-KR" altLang="en-US" b="1" dirty="0"/>
              <a:t>일 기준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FEF4FFC-9CDA-AA1B-0B58-D77473356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9310"/>
            <a:ext cx="12192000" cy="588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066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241</Words>
  <Application>Microsoft Office PowerPoint</Application>
  <PresentationFormat>와이드스크린</PresentationFormat>
  <Paragraphs>54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Sand Valleyball 2차 발표</vt:lpstr>
      <vt:lpstr>PowerPoint 프레젠테이션</vt:lpstr>
      <vt:lpstr>프로젝트 계획 수정 내용</vt:lpstr>
      <vt:lpstr>Github 커밋 통계(2023.11.14일 기준)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Sand Valleyball 2차 발표</dc:title>
  <dc:creator>상윤 김</dc:creator>
  <cp:lastModifiedBy>상윤 김</cp:lastModifiedBy>
  <cp:revision>2</cp:revision>
  <dcterms:created xsi:type="dcterms:W3CDTF">2023-11-13T21:21:37Z</dcterms:created>
  <dcterms:modified xsi:type="dcterms:W3CDTF">2023-11-13T21:40:56Z</dcterms:modified>
</cp:coreProperties>
</file>