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5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71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535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9612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07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76411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7599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67860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99539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8378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1970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6496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050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9096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4900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9070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5815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8715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3738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F50A-05EE-4277-841C-9D0EE161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STROKE DISEASE PREDICTION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0B43B-C9BF-404D-99C2-7B622118B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NAME:BRIAN KIMUTAI SIELE</a:t>
            </a:r>
          </a:p>
          <a:p>
            <a:pPr algn="ctr"/>
            <a:r>
              <a:rPr lang="en-US" sz="2800" dirty="0"/>
              <a:t>INSTUCTOR :MWIKALI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184746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2ABD-C0D2-44A1-BCF4-5D160EE3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Family History of Stroke against Diagnosis</a:t>
            </a:r>
            <a:endParaRPr lang="en-K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A49144-CE86-4715-9A16-7385E0E6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440" y="2202564"/>
            <a:ext cx="5252719" cy="425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7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3D93-CE1D-4609-B589-2BDF198B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for Alcohol intake against Diagnosis of stroke</a:t>
            </a:r>
            <a:endParaRPr lang="en-K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0C6C56-4D62-4625-B851-87E60B7CC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920" y="2377280"/>
            <a:ext cx="5862319" cy="395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0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6D95-0088-4A80-8CE9-6781E065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PLot</a:t>
            </a:r>
            <a:r>
              <a:rPr lang="en-US" b="1"/>
              <a:t> for relations between Diagnosis with Dietary habits</a:t>
            </a:r>
            <a:br>
              <a:rPr lang="en-US" b="1"/>
            </a:br>
            <a:endParaRPr lang="en-K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9C5B55-088D-4532-8C5B-4DAED7CA3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2306577"/>
            <a:ext cx="6343650" cy="39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5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46EE-801A-4B66-855A-2A1DD474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3D92-E5EB-4A27-BDD3-95E890AB8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1121"/>
            <a:ext cx="8596668" cy="443991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Key Risk Factors:</a:t>
            </a:r>
            <a:endParaRPr lang="en-US" dirty="0"/>
          </a:p>
          <a:p>
            <a:br>
              <a:rPr lang="en-US" dirty="0"/>
            </a:br>
            <a:r>
              <a:rPr lang="en-US" dirty="0"/>
              <a:t>- Age: Older individuals are at higher risk for strokes.</a:t>
            </a:r>
          </a:p>
          <a:p>
            <a:r>
              <a:rPr lang="en-US" dirty="0"/>
              <a:t>- Smoking: Smokers, especially heavy smokers, are more prone to strokes.</a:t>
            </a:r>
          </a:p>
          <a:p>
            <a:r>
              <a:rPr lang="en-US" dirty="0"/>
              <a:t>- Hypertension: Prevalent hypertension significantly increases stroke risk.</a:t>
            </a:r>
          </a:p>
          <a:p>
            <a:r>
              <a:rPr lang="en-US" dirty="0"/>
              <a:t>- Diabetes: Individuals with diabetes are at higher risk.</a:t>
            </a:r>
          </a:p>
          <a:p>
            <a:r>
              <a:rPr lang="en-US" dirty="0"/>
              <a:t>- Obesity (High BMI): Obesity is a contributing factor to stroke.</a:t>
            </a:r>
          </a:p>
          <a:p>
            <a:r>
              <a:rPr lang="en-US" dirty="0"/>
              <a:t>- High Cholesterol and Glucose Levels: Elevated levels correlate with a higher stroke risk.</a:t>
            </a:r>
          </a:p>
          <a:p>
            <a:r>
              <a:rPr lang="en-US" dirty="0"/>
              <a:t>- Lifestyle Factors: Lack of exercise and poor diet can exacerbate these risks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21619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65F0-07CE-403E-BB99-FD2277B0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3C19-6230-440A-B4DE-84797CAF6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1. Public Health Interventions:</a:t>
            </a:r>
          </a:p>
          <a:p>
            <a:r>
              <a:rPr lang="en-US" sz="2800" dirty="0"/>
              <a:t>2. Healthcare Strategies:</a:t>
            </a:r>
          </a:p>
          <a:p>
            <a:r>
              <a:rPr lang="en-US" sz="2800" dirty="0"/>
              <a:t>3. Personalized Prevention Plans:</a:t>
            </a:r>
          </a:p>
          <a:p>
            <a:r>
              <a:rPr lang="en-US" sz="2800" dirty="0"/>
              <a:t>4. Model Utilization:</a:t>
            </a:r>
          </a:p>
          <a:p>
            <a:r>
              <a:rPr lang="en-US" sz="2800" dirty="0"/>
              <a:t>5. Awareness Campaigns: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669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C92B-945A-43B1-9FFB-49A14636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 (Introduction)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5C8A-BCDF-4250-8AFB-5DF5436B7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Stroke is a serious medical condition that can lead to long-term disability or death. Early prediction of stroke risk can help save lives by enabling timely medical intervention. This project focuses on building a machine learning model to predict the likelihood of a stroke based on health data such as age, gender, blood pressure, and lifestyle habits. The goal is to assist healthcare providers in identifying high-risk individuals and improving stroke prevention efforts.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45942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A8B-919C-4D9B-BC7F-C8494402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174A9-4111-42A9-B361-6CC23FF5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/>
              <a:t>The goal of this project is to develop a machine learning-based stroke prediction model that identifies individuals at high risk of stroke, providing insights to guide preventive healthcare strategies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535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F061-A1C1-4AA7-8B56-3BFE0B88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C02C-BF18-4123-9DEA-CFCC8D9C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Who are the individuals most at risk of experiencing a stroke based on their demographic, lifestyle, and clinical characteristics?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Which factors (e.g., age, smoking status, glucose levels, hypertension) are the most significant predictors of stroke?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accurately can we predict the likelihood of a stroke using the given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preventive actions or healthcare measures can be recommended for high-risk groups?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Can we design a model that is interpretable and can be used effectively by healthcare providers in both high- and low-resource settings?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8131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2380-A8DB-4A05-94A5-E20EA656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52F8-C57F-4878-BB4A-549425F9F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Stroke is one of the leading causes of disability and death worldwide, and early prediction can significantly reduce its impact. </a:t>
            </a:r>
          </a:p>
          <a:p>
            <a:r>
              <a:rPr lang="en-US" sz="2400" dirty="0"/>
              <a:t>This project focuses on building a predictive model for stroke risk, providing actionable insights for healthcare providers to improve early detection, prioritize high-risk individuals, and implement targeted interventions.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246696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3284-1EBC-4813-AFB2-BD33033E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Understanding</a:t>
            </a:r>
            <a:br>
              <a:rPr lang="en-US" b="1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D00E-9EF6-4432-950B-46673134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explore the dataset to understand its structure, quality, and relevance to the </a:t>
            </a:r>
            <a:r>
              <a:rPr lang="en-US" sz="2800" dirty="0" err="1"/>
              <a:t>project.The</a:t>
            </a:r>
            <a:r>
              <a:rPr lang="en-US" sz="2800" dirty="0"/>
              <a:t> dataset typically contains various demographic, lifestyle, and clinical factors that influence the likelihood of stroke.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3533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6C28-C31A-41B1-945D-130D19E4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2EBD-8D01-409E-8DCF-BFDEF0A5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Data Cleaning: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Handling missing values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Removing unwanted images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Checking outliers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340663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110C-D23C-4327-9D93-6DB165FA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7F03-1E4F-4616-A3A7-40C3B75C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 analysis process for stroke disease prediction involves exploring and preparing the dataset to uncover patterns and relationships that can help build a predictive model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67060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110C-D23C-4327-9D93-6DB165FA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386080"/>
            <a:ext cx="7467600" cy="110744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Visualization</a:t>
            </a:r>
            <a:br>
              <a:rPr lang="en-US" dirty="0"/>
            </a:br>
            <a:r>
              <a:rPr lang="en-US" dirty="0"/>
              <a:t>Plot of gender against smoking  status</a:t>
            </a:r>
            <a:br>
              <a:rPr lang="en-US" dirty="0"/>
            </a:br>
            <a:br>
              <a:rPr lang="en-US" dirty="0"/>
            </a:br>
            <a:endParaRPr lang="en-K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510B3C-EDE0-4A0D-AC31-412EF4366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120" y="1686560"/>
            <a:ext cx="6878320" cy="505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964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423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STROKE DISEASE PREDICTION</vt:lpstr>
      <vt:lpstr>Project Description (Introduction)</vt:lpstr>
      <vt:lpstr>Project Overview</vt:lpstr>
      <vt:lpstr>Business Questions</vt:lpstr>
      <vt:lpstr>Business Understanding</vt:lpstr>
      <vt:lpstr>Data Understanding </vt:lpstr>
      <vt:lpstr>Data Preparation</vt:lpstr>
      <vt:lpstr>Data Analysis</vt:lpstr>
      <vt:lpstr>Data Visualization Plot of gender against smoking  status  </vt:lpstr>
      <vt:lpstr>Plot of Family History of Stroke against Diagnosis</vt:lpstr>
      <vt:lpstr>Plot for Alcohol intake against Diagnosis of stroke</vt:lpstr>
      <vt:lpstr>PLot for relations between Diagnosis with Dietary habits </vt:lpstr>
      <vt:lpstr>Conclusion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DISEASE PREDICTION</dc:title>
  <dc:creator>Brian Kimutai</dc:creator>
  <cp:lastModifiedBy>Brian Kimutai</cp:lastModifiedBy>
  <cp:revision>9</cp:revision>
  <dcterms:created xsi:type="dcterms:W3CDTF">2024-12-06T12:03:24Z</dcterms:created>
  <dcterms:modified xsi:type="dcterms:W3CDTF">2024-12-08T07:58:49Z</dcterms:modified>
</cp:coreProperties>
</file>