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CAD48-79B4-4941-B9B7-DC86F374425E}" v="257" dt="2019-12-02T07:31:47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H TRAN" userId="91a0f2e966cd480f" providerId="LiveId" clId="{E5BCAD48-79B4-4941-B9B7-DC86F374425E}"/>
    <pc:docChg chg="undo custSel addSld delSld modSld">
      <pc:chgData name="VINH TRAN" userId="91a0f2e966cd480f" providerId="LiveId" clId="{E5BCAD48-79B4-4941-B9B7-DC86F374425E}" dt="2019-12-02T07:35:56.550" v="1305" actId="20577"/>
      <pc:docMkLst>
        <pc:docMk/>
      </pc:docMkLst>
      <pc:sldChg chg="modSp">
        <pc:chgData name="VINH TRAN" userId="91a0f2e966cd480f" providerId="LiveId" clId="{E5BCAD48-79B4-4941-B9B7-DC86F374425E}" dt="2019-12-02T07:35:56.550" v="1305" actId="20577"/>
        <pc:sldMkLst>
          <pc:docMk/>
          <pc:sldMk cId="1509382878" sldId="257"/>
        </pc:sldMkLst>
        <pc:spChg chg="mod">
          <ac:chgData name="VINH TRAN" userId="91a0f2e966cd480f" providerId="LiveId" clId="{E5BCAD48-79B4-4941-B9B7-DC86F374425E}" dt="2019-12-02T07:35:56.550" v="1305" actId="20577"/>
          <ac:spMkLst>
            <pc:docMk/>
            <pc:sldMk cId="1509382878" sldId="257"/>
            <ac:spMk id="3" creationId="{45C3AC58-0118-44D7-A6FF-405E6D4B1A70}"/>
          </ac:spMkLst>
        </pc:spChg>
      </pc:sldChg>
      <pc:sldChg chg="modSp">
        <pc:chgData name="VINH TRAN" userId="91a0f2e966cd480f" providerId="LiveId" clId="{E5BCAD48-79B4-4941-B9B7-DC86F374425E}" dt="2019-12-02T07:34:33.434" v="1277" actId="20577"/>
        <pc:sldMkLst>
          <pc:docMk/>
          <pc:sldMk cId="2423323308" sldId="258"/>
        </pc:sldMkLst>
        <pc:spChg chg="mod">
          <ac:chgData name="VINH TRAN" userId="91a0f2e966cd480f" providerId="LiveId" clId="{E5BCAD48-79B4-4941-B9B7-DC86F374425E}" dt="2019-12-02T07:34:33.434" v="1277" actId="20577"/>
          <ac:spMkLst>
            <pc:docMk/>
            <pc:sldMk cId="2423323308" sldId="258"/>
            <ac:spMk id="3" creationId="{6C457D14-05FC-4D10-9FAA-035873C7875E}"/>
          </ac:spMkLst>
        </pc:spChg>
      </pc:sldChg>
      <pc:sldChg chg="addSp modSp">
        <pc:chgData name="VINH TRAN" userId="91a0f2e966cd480f" providerId="LiveId" clId="{E5BCAD48-79B4-4941-B9B7-DC86F374425E}" dt="2019-12-02T06:29:09.513" v="60" actId="1076"/>
        <pc:sldMkLst>
          <pc:docMk/>
          <pc:sldMk cId="3747907644" sldId="259"/>
        </pc:sldMkLst>
        <pc:spChg chg="add mod">
          <ac:chgData name="VINH TRAN" userId="91a0f2e966cd480f" providerId="LiveId" clId="{E5BCAD48-79B4-4941-B9B7-DC86F374425E}" dt="2019-12-02T06:28:54.152" v="58" actId="1076"/>
          <ac:spMkLst>
            <pc:docMk/>
            <pc:sldMk cId="3747907644" sldId="259"/>
            <ac:spMk id="4" creationId="{1AB47193-948C-4847-89A1-5243D14083AB}"/>
          </ac:spMkLst>
        </pc:spChg>
        <pc:spChg chg="add mod">
          <ac:chgData name="VINH TRAN" userId="91a0f2e966cd480f" providerId="LiveId" clId="{E5BCAD48-79B4-4941-B9B7-DC86F374425E}" dt="2019-12-02T06:29:09.513" v="60" actId="1076"/>
          <ac:spMkLst>
            <pc:docMk/>
            <pc:sldMk cId="3747907644" sldId="259"/>
            <ac:spMk id="7" creationId="{B2F069A8-CC15-4292-9D89-6E45FCC3CAE7}"/>
          </ac:spMkLst>
        </pc:spChg>
        <pc:picChg chg="add mod">
          <ac:chgData name="VINH TRAN" userId="91a0f2e966cd480f" providerId="LiveId" clId="{E5BCAD48-79B4-4941-B9B7-DC86F374425E}" dt="2019-12-02T06:25:20.486" v="10" actId="1076"/>
          <ac:picMkLst>
            <pc:docMk/>
            <pc:sldMk cId="3747907644" sldId="259"/>
            <ac:picMk id="3" creationId="{A48DD764-0ECD-410B-85F5-456AA94A6D09}"/>
          </ac:picMkLst>
        </pc:picChg>
        <pc:picChg chg="add mod">
          <ac:chgData name="VINH TRAN" userId="91a0f2e966cd480f" providerId="LiveId" clId="{E5BCAD48-79B4-4941-B9B7-DC86F374425E}" dt="2019-12-02T06:25:13.020" v="7" actId="1076"/>
          <ac:picMkLst>
            <pc:docMk/>
            <pc:sldMk cId="3747907644" sldId="259"/>
            <ac:picMk id="1026" creationId="{40708CC3-2DB8-466E-99B5-F6D3124CDA68}"/>
          </ac:picMkLst>
        </pc:picChg>
        <pc:picChg chg="mod">
          <ac:chgData name="VINH TRAN" userId="91a0f2e966cd480f" providerId="LiveId" clId="{E5BCAD48-79B4-4941-B9B7-DC86F374425E}" dt="2019-12-02T06:25:17.512" v="9" actId="1076"/>
          <ac:picMkLst>
            <pc:docMk/>
            <pc:sldMk cId="3747907644" sldId="259"/>
            <ac:picMk id="2050" creationId="{23E5CD7D-9D1F-4717-8748-F63C4D67F6D5}"/>
          </ac:picMkLst>
        </pc:picChg>
      </pc:sldChg>
      <pc:sldChg chg="addSp delSp modSp add">
        <pc:chgData name="VINH TRAN" userId="91a0f2e966cd480f" providerId="LiveId" clId="{E5BCAD48-79B4-4941-B9B7-DC86F374425E}" dt="2019-12-02T06:26:57.881" v="36" actId="20577"/>
        <pc:sldMkLst>
          <pc:docMk/>
          <pc:sldMk cId="3381595712" sldId="260"/>
        </pc:sldMkLst>
        <pc:spChg chg="del">
          <ac:chgData name="VINH TRAN" userId="91a0f2e966cd480f" providerId="LiveId" clId="{E5BCAD48-79B4-4941-B9B7-DC86F374425E}" dt="2019-12-02T06:25:37.652" v="12" actId="478"/>
          <ac:spMkLst>
            <pc:docMk/>
            <pc:sldMk cId="3381595712" sldId="260"/>
            <ac:spMk id="2" creationId="{93A74B05-56B3-4976-868F-12B43A149103}"/>
          </ac:spMkLst>
        </pc:spChg>
        <pc:spChg chg="del">
          <ac:chgData name="VINH TRAN" userId="91a0f2e966cd480f" providerId="LiveId" clId="{E5BCAD48-79B4-4941-B9B7-DC86F374425E}" dt="2019-12-02T06:25:38.783" v="13" actId="478"/>
          <ac:spMkLst>
            <pc:docMk/>
            <pc:sldMk cId="3381595712" sldId="260"/>
            <ac:spMk id="3" creationId="{46142583-E623-4F96-A8CF-D7315EDBD1C3}"/>
          </ac:spMkLst>
        </pc:spChg>
        <pc:spChg chg="add mod">
          <ac:chgData name="VINH TRAN" userId="91a0f2e966cd480f" providerId="LiveId" clId="{E5BCAD48-79B4-4941-B9B7-DC86F374425E}" dt="2019-12-02T06:26:49.634" v="32" actId="20577"/>
          <ac:spMkLst>
            <pc:docMk/>
            <pc:sldMk cId="3381595712" sldId="260"/>
            <ac:spMk id="4" creationId="{6E22712B-816A-4963-BA2A-18D5195E446C}"/>
          </ac:spMkLst>
        </pc:spChg>
        <pc:spChg chg="add">
          <ac:chgData name="VINH TRAN" userId="91a0f2e966cd480f" providerId="LiveId" clId="{E5BCAD48-79B4-4941-B9B7-DC86F374425E}" dt="2019-12-02T06:26:39.663" v="29"/>
          <ac:spMkLst>
            <pc:docMk/>
            <pc:sldMk cId="3381595712" sldId="260"/>
            <ac:spMk id="8" creationId="{EC698EF9-87F0-42E2-B627-584845E8C045}"/>
          </ac:spMkLst>
        </pc:spChg>
        <pc:spChg chg="add mod">
          <ac:chgData name="VINH TRAN" userId="91a0f2e966cd480f" providerId="LiveId" clId="{E5BCAD48-79B4-4941-B9B7-DC86F374425E}" dt="2019-12-02T06:26:57.881" v="36" actId="20577"/>
          <ac:spMkLst>
            <pc:docMk/>
            <pc:sldMk cId="3381595712" sldId="260"/>
            <ac:spMk id="9" creationId="{0052A7CA-5F2D-42E4-8754-E470CF9CDC57}"/>
          </ac:spMkLst>
        </pc:spChg>
        <pc:picChg chg="add mod">
          <ac:chgData name="VINH TRAN" userId="91a0f2e966cd480f" providerId="LiveId" clId="{E5BCAD48-79B4-4941-B9B7-DC86F374425E}" dt="2019-12-02T06:26:02.252" v="20" actId="1076"/>
          <ac:picMkLst>
            <pc:docMk/>
            <pc:sldMk cId="3381595712" sldId="260"/>
            <ac:picMk id="2050" creationId="{1C778EFB-FC4A-4B35-AFB5-2DEAA5580BCE}"/>
          </ac:picMkLst>
        </pc:picChg>
        <pc:picChg chg="add mod">
          <ac:chgData name="VINH TRAN" userId="91a0f2e966cd480f" providerId="LiveId" clId="{E5BCAD48-79B4-4941-B9B7-DC86F374425E}" dt="2019-12-02T06:26:13.498" v="23" actId="1076"/>
          <ac:picMkLst>
            <pc:docMk/>
            <pc:sldMk cId="3381595712" sldId="260"/>
            <ac:picMk id="2052" creationId="{9ED7F01F-6C91-4CF0-ABF4-284862DF1297}"/>
          </ac:picMkLst>
        </pc:picChg>
        <pc:picChg chg="add mod">
          <ac:chgData name="VINH TRAN" userId="91a0f2e966cd480f" providerId="LiveId" clId="{E5BCAD48-79B4-4941-B9B7-DC86F374425E}" dt="2019-12-02T06:26:11.768" v="22" actId="1076"/>
          <ac:picMkLst>
            <pc:docMk/>
            <pc:sldMk cId="3381595712" sldId="260"/>
            <ac:picMk id="2054" creationId="{04DF9491-4DD1-4142-A801-CAC08F2F3FB3}"/>
          </ac:picMkLst>
        </pc:picChg>
      </pc:sldChg>
      <pc:sldChg chg="addSp delSp modSp add">
        <pc:chgData name="VINH TRAN" userId="91a0f2e966cd480f" providerId="LiveId" clId="{E5BCAD48-79B4-4941-B9B7-DC86F374425E}" dt="2019-12-02T06:29:20.625" v="61" actId="11529"/>
        <pc:sldMkLst>
          <pc:docMk/>
          <pc:sldMk cId="3880304009" sldId="261"/>
        </pc:sldMkLst>
        <pc:spChg chg="mod">
          <ac:chgData name="VINH TRAN" userId="91a0f2e966cd480f" providerId="LiveId" clId="{E5BCAD48-79B4-4941-B9B7-DC86F374425E}" dt="2019-12-02T06:27:20.579" v="51" actId="122"/>
          <ac:spMkLst>
            <pc:docMk/>
            <pc:sldMk cId="3880304009" sldId="261"/>
            <ac:spMk id="2" creationId="{DADDEDC1-2698-4B99-B710-2C908D02CE75}"/>
          </ac:spMkLst>
        </pc:spChg>
        <pc:spChg chg="del">
          <ac:chgData name="VINH TRAN" userId="91a0f2e966cd480f" providerId="LiveId" clId="{E5BCAD48-79B4-4941-B9B7-DC86F374425E}" dt="2019-12-02T06:28:06.423" v="52"/>
          <ac:spMkLst>
            <pc:docMk/>
            <pc:sldMk cId="3880304009" sldId="261"/>
            <ac:spMk id="3" creationId="{C1F8EC1E-F358-4903-982E-B238DBACD376}"/>
          </ac:spMkLst>
        </pc:spChg>
        <pc:spChg chg="add mod">
          <ac:chgData name="VINH TRAN" userId="91a0f2e966cd480f" providerId="LiveId" clId="{E5BCAD48-79B4-4941-B9B7-DC86F374425E}" dt="2019-12-02T06:29:20.625" v="61" actId="11529"/>
          <ac:spMkLst>
            <pc:docMk/>
            <pc:sldMk cId="3880304009" sldId="261"/>
            <ac:spMk id="8" creationId="{845FB968-1586-4185-A1FD-E93CB6D90A8D}"/>
          </ac:spMkLst>
        </pc:spChg>
        <pc:picChg chg="add mod">
          <ac:chgData name="VINH TRAN" userId="91a0f2e966cd480f" providerId="LiveId" clId="{E5BCAD48-79B4-4941-B9B7-DC86F374425E}" dt="2019-12-02T06:28:10.549" v="53" actId="1076"/>
          <ac:picMkLst>
            <pc:docMk/>
            <pc:sldMk cId="3880304009" sldId="261"/>
            <ac:picMk id="6" creationId="{50FA9680-1EC7-44A8-86E2-B532B1478C31}"/>
          </ac:picMkLst>
        </pc:picChg>
        <pc:picChg chg="add mod">
          <ac:chgData name="VINH TRAN" userId="91a0f2e966cd480f" providerId="LiveId" clId="{E5BCAD48-79B4-4941-B9B7-DC86F374425E}" dt="2019-12-02T06:28:21.610" v="55" actId="1076"/>
          <ac:picMkLst>
            <pc:docMk/>
            <pc:sldMk cId="3880304009" sldId="261"/>
            <ac:picMk id="7" creationId="{F0773318-90B9-4E84-B9AD-CDEF7D74D232}"/>
          </ac:picMkLst>
        </pc:picChg>
      </pc:sldChg>
      <pc:sldChg chg="addSp delSp modSp add">
        <pc:chgData name="VINH TRAN" userId="91a0f2e966cd480f" providerId="LiveId" clId="{E5BCAD48-79B4-4941-B9B7-DC86F374425E}" dt="2019-12-02T06:34:10.669" v="168" actId="1076"/>
        <pc:sldMkLst>
          <pc:docMk/>
          <pc:sldMk cId="1883575041" sldId="262"/>
        </pc:sldMkLst>
        <pc:spChg chg="mod">
          <ac:chgData name="VINH TRAN" userId="91a0f2e966cd480f" providerId="LiveId" clId="{E5BCAD48-79B4-4941-B9B7-DC86F374425E}" dt="2019-12-02T06:31:17.934" v="139" actId="20577"/>
          <ac:spMkLst>
            <pc:docMk/>
            <pc:sldMk cId="1883575041" sldId="262"/>
            <ac:spMk id="2" creationId="{DC55C00F-75D1-4C98-A5D5-BE6632707F4B}"/>
          </ac:spMkLst>
        </pc:spChg>
        <pc:spChg chg="del">
          <ac:chgData name="VINH TRAN" userId="91a0f2e966cd480f" providerId="LiveId" clId="{E5BCAD48-79B4-4941-B9B7-DC86F374425E}" dt="2019-12-02T06:30:49.665" v="98"/>
          <ac:spMkLst>
            <pc:docMk/>
            <pc:sldMk cId="1883575041" sldId="262"/>
            <ac:spMk id="3" creationId="{781E6ECD-E84B-499B-8461-C3D1A4368A48}"/>
          </ac:spMkLst>
        </pc:spChg>
        <pc:spChg chg="add del mod">
          <ac:chgData name="VINH TRAN" userId="91a0f2e966cd480f" providerId="LiveId" clId="{E5BCAD48-79B4-4941-B9B7-DC86F374425E}" dt="2019-12-02T06:33:44.329" v="162" actId="478"/>
          <ac:spMkLst>
            <pc:docMk/>
            <pc:sldMk cId="1883575041" sldId="262"/>
            <ac:spMk id="6" creationId="{4D05C016-16E5-4317-B3FF-DB476269A61F}"/>
          </ac:spMkLst>
        </pc:spChg>
        <pc:picChg chg="add mod">
          <ac:chgData name="VINH TRAN" userId="91a0f2e966cd480f" providerId="LiveId" clId="{E5BCAD48-79B4-4941-B9B7-DC86F374425E}" dt="2019-12-02T06:33:03.285" v="158" actId="1076"/>
          <ac:picMkLst>
            <pc:docMk/>
            <pc:sldMk cId="1883575041" sldId="262"/>
            <ac:picMk id="4" creationId="{799086BE-CDE2-4AD9-BABE-C2371EEDC355}"/>
          </ac:picMkLst>
        </pc:picChg>
        <pc:picChg chg="add mod">
          <ac:chgData name="VINH TRAN" userId="91a0f2e966cd480f" providerId="LiveId" clId="{E5BCAD48-79B4-4941-B9B7-DC86F374425E}" dt="2019-12-02T06:33:09.225" v="160" actId="1076"/>
          <ac:picMkLst>
            <pc:docMk/>
            <pc:sldMk cId="1883575041" sldId="262"/>
            <ac:picMk id="5" creationId="{E5E703D6-9383-47FF-97FF-1407740D58F6}"/>
          </ac:picMkLst>
        </pc:picChg>
        <pc:picChg chg="add mod">
          <ac:chgData name="VINH TRAN" userId="91a0f2e966cd480f" providerId="LiveId" clId="{E5BCAD48-79B4-4941-B9B7-DC86F374425E}" dt="2019-12-02T06:34:10.669" v="168" actId="1076"/>
          <ac:picMkLst>
            <pc:docMk/>
            <pc:sldMk cId="1883575041" sldId="262"/>
            <ac:picMk id="8" creationId="{15175DD1-9A36-4391-AF08-AADBFDD22B48}"/>
          </ac:picMkLst>
        </pc:picChg>
      </pc:sldChg>
      <pc:sldChg chg="addSp delSp modSp add">
        <pc:chgData name="VINH TRAN" userId="91a0f2e966cd480f" providerId="LiveId" clId="{E5BCAD48-79B4-4941-B9B7-DC86F374425E}" dt="2019-12-02T06:37:49.171" v="366" actId="1076"/>
        <pc:sldMkLst>
          <pc:docMk/>
          <pc:sldMk cId="2107415758" sldId="263"/>
        </pc:sldMkLst>
        <pc:spChg chg="mod">
          <ac:chgData name="VINH TRAN" userId="91a0f2e966cd480f" providerId="LiveId" clId="{E5BCAD48-79B4-4941-B9B7-DC86F374425E}" dt="2019-12-02T06:37:44.592" v="364" actId="1076"/>
          <ac:spMkLst>
            <pc:docMk/>
            <pc:sldMk cId="2107415758" sldId="263"/>
            <ac:spMk id="2" creationId="{A8A2926D-8EF5-4D43-BFC3-9E9D660964E9}"/>
          </ac:spMkLst>
        </pc:spChg>
        <pc:spChg chg="del">
          <ac:chgData name="VINH TRAN" userId="91a0f2e966cd480f" providerId="LiveId" clId="{E5BCAD48-79B4-4941-B9B7-DC86F374425E}" dt="2019-12-02T06:37:04.731" v="359"/>
          <ac:spMkLst>
            <pc:docMk/>
            <pc:sldMk cId="2107415758" sldId="263"/>
            <ac:spMk id="3" creationId="{223A2D0C-CC5A-41BB-BEA3-4CA6C9A4D4C9}"/>
          </ac:spMkLst>
        </pc:spChg>
        <pc:picChg chg="add mod">
          <ac:chgData name="VINH TRAN" userId="91a0f2e966cd480f" providerId="LiveId" clId="{E5BCAD48-79B4-4941-B9B7-DC86F374425E}" dt="2019-12-02T06:37:46.940" v="365" actId="1076"/>
          <ac:picMkLst>
            <pc:docMk/>
            <pc:sldMk cId="2107415758" sldId="263"/>
            <ac:picMk id="4" creationId="{63BD6A17-C465-4FC7-90FE-9D1CE46E57C2}"/>
          </ac:picMkLst>
        </pc:picChg>
        <pc:picChg chg="add mod">
          <ac:chgData name="VINH TRAN" userId="91a0f2e966cd480f" providerId="LiveId" clId="{E5BCAD48-79B4-4941-B9B7-DC86F374425E}" dt="2019-12-02T06:37:49.171" v="366" actId="1076"/>
          <ac:picMkLst>
            <pc:docMk/>
            <pc:sldMk cId="2107415758" sldId="263"/>
            <ac:picMk id="5" creationId="{51F6A973-C042-4634-BC2D-84EEB2E19F81}"/>
          </ac:picMkLst>
        </pc:picChg>
      </pc:sldChg>
      <pc:sldChg chg="addSp delSp modSp add">
        <pc:chgData name="VINH TRAN" userId="91a0f2e966cd480f" providerId="LiveId" clId="{E5BCAD48-79B4-4941-B9B7-DC86F374425E}" dt="2019-12-02T06:44:12.128" v="414" actId="14100"/>
        <pc:sldMkLst>
          <pc:docMk/>
          <pc:sldMk cId="4226402539" sldId="264"/>
        </pc:sldMkLst>
        <pc:spChg chg="mod">
          <ac:chgData name="VINH TRAN" userId="91a0f2e966cd480f" providerId="LiveId" clId="{E5BCAD48-79B4-4941-B9B7-DC86F374425E}" dt="2019-12-02T06:34:27.545" v="193" actId="122"/>
          <ac:spMkLst>
            <pc:docMk/>
            <pc:sldMk cId="4226402539" sldId="264"/>
            <ac:spMk id="2" creationId="{052110BA-B6E4-4638-B361-D4767C56D91B}"/>
          </ac:spMkLst>
        </pc:spChg>
        <pc:spChg chg="del">
          <ac:chgData name="VINH TRAN" userId="91a0f2e966cd480f" providerId="LiveId" clId="{E5BCAD48-79B4-4941-B9B7-DC86F374425E}" dt="2019-12-02T06:34:55.676" v="194"/>
          <ac:spMkLst>
            <pc:docMk/>
            <pc:sldMk cId="4226402539" sldId="264"/>
            <ac:spMk id="3" creationId="{2342BF62-6D9B-49E8-8BFF-1B887DB23E4C}"/>
          </ac:spMkLst>
        </pc:spChg>
        <pc:spChg chg="add mod">
          <ac:chgData name="VINH TRAN" userId="91a0f2e966cd480f" providerId="LiveId" clId="{E5BCAD48-79B4-4941-B9B7-DC86F374425E}" dt="2019-12-02T06:36:21.143" v="345" actId="1076"/>
          <ac:spMkLst>
            <pc:docMk/>
            <pc:sldMk cId="4226402539" sldId="264"/>
            <ac:spMk id="4" creationId="{AC803FF5-9E27-429E-8BA3-8D92873605AD}"/>
          </ac:spMkLst>
        </pc:spChg>
        <pc:picChg chg="add mod">
          <ac:chgData name="VINH TRAN" userId="91a0f2e966cd480f" providerId="LiveId" clId="{E5BCAD48-79B4-4941-B9B7-DC86F374425E}" dt="2019-12-02T06:44:12.128" v="414" actId="14100"/>
          <ac:picMkLst>
            <pc:docMk/>
            <pc:sldMk cId="4226402539" sldId="264"/>
            <ac:picMk id="3074" creationId="{1434BB07-7615-4226-BEEB-B215BCB3724E}"/>
          </ac:picMkLst>
        </pc:picChg>
        <pc:picChg chg="add mod">
          <ac:chgData name="VINH TRAN" userId="91a0f2e966cd480f" providerId="LiveId" clId="{E5BCAD48-79B4-4941-B9B7-DC86F374425E}" dt="2019-12-02T06:44:11.648" v="413" actId="14100"/>
          <ac:picMkLst>
            <pc:docMk/>
            <pc:sldMk cId="4226402539" sldId="264"/>
            <ac:picMk id="3076" creationId="{31565C4B-8FD6-4EC2-8F31-693242D0CED9}"/>
          </ac:picMkLst>
        </pc:picChg>
      </pc:sldChg>
      <pc:sldChg chg="addSp delSp modSp add">
        <pc:chgData name="VINH TRAN" userId="91a0f2e966cd480f" providerId="LiveId" clId="{E5BCAD48-79B4-4941-B9B7-DC86F374425E}" dt="2019-12-02T06:42:37.181" v="405" actId="313"/>
        <pc:sldMkLst>
          <pc:docMk/>
          <pc:sldMk cId="4175164536" sldId="265"/>
        </pc:sldMkLst>
        <pc:spChg chg="mod">
          <ac:chgData name="VINH TRAN" userId="91a0f2e966cd480f" providerId="LiveId" clId="{E5BCAD48-79B4-4941-B9B7-DC86F374425E}" dt="2019-12-02T06:42:37.181" v="405" actId="313"/>
          <ac:spMkLst>
            <pc:docMk/>
            <pc:sldMk cId="4175164536" sldId="265"/>
            <ac:spMk id="2" creationId="{C6113010-3B1F-4830-A444-4B58A256D3A3}"/>
          </ac:spMkLst>
        </pc:spChg>
        <pc:spChg chg="del">
          <ac:chgData name="VINH TRAN" userId="91a0f2e966cd480f" providerId="LiveId" clId="{E5BCAD48-79B4-4941-B9B7-DC86F374425E}" dt="2019-12-02T06:38:41.531" v="382"/>
          <ac:spMkLst>
            <pc:docMk/>
            <pc:sldMk cId="4175164536" sldId="265"/>
            <ac:spMk id="3" creationId="{24949F57-1530-443A-B5FC-16098004F613}"/>
          </ac:spMkLst>
        </pc:spChg>
        <pc:spChg chg="add mod">
          <ac:chgData name="VINH TRAN" userId="91a0f2e966cd480f" providerId="LiveId" clId="{E5BCAD48-79B4-4941-B9B7-DC86F374425E}" dt="2019-12-02T06:41:59.908" v="401" actId="1076"/>
          <ac:spMkLst>
            <pc:docMk/>
            <pc:sldMk cId="4175164536" sldId="265"/>
            <ac:spMk id="8" creationId="{73527A4A-014D-4ECD-8370-083D55374466}"/>
          </ac:spMkLst>
        </pc:spChg>
        <pc:spChg chg="add mod">
          <ac:chgData name="VINH TRAN" userId="91a0f2e966cd480f" providerId="LiveId" clId="{E5BCAD48-79B4-4941-B9B7-DC86F374425E}" dt="2019-12-02T06:42:26.222" v="404" actId="1076"/>
          <ac:spMkLst>
            <pc:docMk/>
            <pc:sldMk cId="4175164536" sldId="265"/>
            <ac:spMk id="9" creationId="{634391C1-7ED4-47E1-ABE3-1744274FBFEA}"/>
          </ac:spMkLst>
        </pc:spChg>
        <pc:picChg chg="add mod">
          <ac:chgData name="VINH TRAN" userId="91a0f2e966cd480f" providerId="LiveId" clId="{E5BCAD48-79B4-4941-B9B7-DC86F374425E}" dt="2019-12-02T06:40:45.824" v="393" actId="1076"/>
          <ac:picMkLst>
            <pc:docMk/>
            <pc:sldMk cId="4175164536" sldId="265"/>
            <ac:picMk id="4" creationId="{FAE2E8C4-D228-4A8F-819B-352D689105C1}"/>
          </ac:picMkLst>
        </pc:picChg>
        <pc:picChg chg="add mod">
          <ac:chgData name="VINH TRAN" userId="91a0f2e966cd480f" providerId="LiveId" clId="{E5BCAD48-79B4-4941-B9B7-DC86F374425E}" dt="2019-12-02T06:40:52.500" v="395" actId="1076"/>
          <ac:picMkLst>
            <pc:docMk/>
            <pc:sldMk cId="4175164536" sldId="265"/>
            <ac:picMk id="5" creationId="{E61179D6-E6B9-41A9-8F93-1F6905DF6559}"/>
          </ac:picMkLst>
        </pc:picChg>
        <pc:picChg chg="add mod">
          <ac:chgData name="VINH TRAN" userId="91a0f2e966cd480f" providerId="LiveId" clId="{E5BCAD48-79B4-4941-B9B7-DC86F374425E}" dt="2019-12-02T06:40:59.936" v="396" actId="1076"/>
          <ac:picMkLst>
            <pc:docMk/>
            <pc:sldMk cId="4175164536" sldId="265"/>
            <ac:picMk id="6" creationId="{D733DC8B-E17F-43CD-B7B7-BE48EA99FC3B}"/>
          </ac:picMkLst>
        </pc:picChg>
        <pc:picChg chg="add mod">
          <ac:chgData name="VINH TRAN" userId="91a0f2e966cd480f" providerId="LiveId" clId="{E5BCAD48-79B4-4941-B9B7-DC86F374425E}" dt="2019-12-02T06:41:38.156" v="399" actId="1076"/>
          <ac:picMkLst>
            <pc:docMk/>
            <pc:sldMk cId="4175164536" sldId="265"/>
            <ac:picMk id="7" creationId="{4750A2D4-F024-4AB1-8F31-E916344F71C9}"/>
          </ac:picMkLst>
        </pc:picChg>
      </pc:sldChg>
      <pc:sldChg chg="addSp delSp modSp add">
        <pc:chgData name="VINH TRAN" userId="91a0f2e966cd480f" providerId="LiveId" clId="{E5BCAD48-79B4-4941-B9B7-DC86F374425E}" dt="2019-12-02T06:48:35.797" v="477" actId="1076"/>
        <pc:sldMkLst>
          <pc:docMk/>
          <pc:sldMk cId="385261043" sldId="266"/>
        </pc:sldMkLst>
        <pc:spChg chg="mod">
          <ac:chgData name="VINH TRAN" userId="91a0f2e966cd480f" providerId="LiveId" clId="{E5BCAD48-79B4-4941-B9B7-DC86F374425E}" dt="2019-12-02T06:44:43.778" v="440" actId="122"/>
          <ac:spMkLst>
            <pc:docMk/>
            <pc:sldMk cId="385261043" sldId="266"/>
            <ac:spMk id="2" creationId="{1C64E156-4472-4719-87F6-7A01C57E78AB}"/>
          </ac:spMkLst>
        </pc:spChg>
        <pc:spChg chg="del">
          <ac:chgData name="VINH TRAN" userId="91a0f2e966cd480f" providerId="LiveId" clId="{E5BCAD48-79B4-4941-B9B7-DC86F374425E}" dt="2019-12-02T06:44:39.953" v="438"/>
          <ac:spMkLst>
            <pc:docMk/>
            <pc:sldMk cId="385261043" sldId="266"/>
            <ac:spMk id="3" creationId="{17D63828-3827-4B8B-B670-5EDF7A451F9B}"/>
          </ac:spMkLst>
        </pc:spChg>
        <pc:spChg chg="add mod">
          <ac:chgData name="VINH TRAN" userId="91a0f2e966cd480f" providerId="LiveId" clId="{E5BCAD48-79B4-4941-B9B7-DC86F374425E}" dt="2019-12-02T06:47:04.102" v="466" actId="1076"/>
          <ac:spMkLst>
            <pc:docMk/>
            <pc:sldMk cId="385261043" sldId="266"/>
            <ac:spMk id="7" creationId="{AEFA7924-5E23-43DC-82DE-8CBCD5854E88}"/>
          </ac:spMkLst>
        </pc:spChg>
        <pc:spChg chg="add del mod">
          <ac:chgData name="VINH TRAN" userId="91a0f2e966cd480f" providerId="LiveId" clId="{E5BCAD48-79B4-4941-B9B7-DC86F374425E}" dt="2019-12-02T06:46:56.591" v="464" actId="478"/>
          <ac:spMkLst>
            <pc:docMk/>
            <pc:sldMk cId="385261043" sldId="266"/>
            <ac:spMk id="8" creationId="{3880E9BC-A4B9-47DE-97FF-99268344332B}"/>
          </ac:spMkLst>
        </pc:spChg>
        <pc:spChg chg="add mod">
          <ac:chgData name="VINH TRAN" userId="91a0f2e966cd480f" providerId="LiveId" clId="{E5BCAD48-79B4-4941-B9B7-DC86F374425E}" dt="2019-12-02T06:47:15.561" v="469" actId="1076"/>
          <ac:spMkLst>
            <pc:docMk/>
            <pc:sldMk cId="385261043" sldId="266"/>
            <ac:spMk id="9" creationId="{C3A6B6D6-8859-46D1-973C-011625CB3B56}"/>
          </ac:spMkLst>
        </pc:spChg>
        <pc:spChg chg="add mod">
          <ac:chgData name="VINH TRAN" userId="91a0f2e966cd480f" providerId="LiveId" clId="{E5BCAD48-79B4-4941-B9B7-DC86F374425E}" dt="2019-12-02T06:47:26.245" v="470" actId="11529"/>
          <ac:spMkLst>
            <pc:docMk/>
            <pc:sldMk cId="385261043" sldId="266"/>
            <ac:spMk id="10" creationId="{D97A1212-98BC-4A29-826A-5CCB36B2DB4F}"/>
          </ac:spMkLst>
        </pc:spChg>
        <pc:spChg chg="add del mod">
          <ac:chgData name="VINH TRAN" userId="91a0f2e966cd480f" providerId="LiveId" clId="{E5BCAD48-79B4-4941-B9B7-DC86F374425E}" dt="2019-12-02T06:47:57.134" v="473" actId="478"/>
          <ac:spMkLst>
            <pc:docMk/>
            <pc:sldMk cId="385261043" sldId="266"/>
            <ac:spMk id="11" creationId="{52A8B091-D833-4113-BD7F-27BC9A8D6560}"/>
          </ac:spMkLst>
        </pc:spChg>
        <pc:spChg chg="add mod">
          <ac:chgData name="VINH TRAN" userId="91a0f2e966cd480f" providerId="LiveId" clId="{E5BCAD48-79B4-4941-B9B7-DC86F374425E}" dt="2019-12-02T06:48:35.797" v="477" actId="1076"/>
          <ac:spMkLst>
            <pc:docMk/>
            <pc:sldMk cId="385261043" sldId="266"/>
            <ac:spMk id="12" creationId="{2F99332C-696F-42E7-A14D-74834DDE14E3}"/>
          </ac:spMkLst>
        </pc:spChg>
        <pc:picChg chg="add mod">
          <ac:chgData name="VINH TRAN" userId="91a0f2e966cd480f" providerId="LiveId" clId="{E5BCAD48-79B4-4941-B9B7-DC86F374425E}" dt="2019-12-02T06:45:13.764" v="447" actId="14100"/>
          <ac:picMkLst>
            <pc:docMk/>
            <pc:sldMk cId="385261043" sldId="266"/>
            <ac:picMk id="4" creationId="{F23AEBDC-2C14-4A60-90FF-6A115D783283}"/>
          </ac:picMkLst>
        </pc:picChg>
        <pc:picChg chg="add mod">
          <ac:chgData name="VINH TRAN" userId="91a0f2e966cd480f" providerId="LiveId" clId="{E5BCAD48-79B4-4941-B9B7-DC86F374425E}" dt="2019-12-02T06:47:01.142" v="465" actId="1076"/>
          <ac:picMkLst>
            <pc:docMk/>
            <pc:sldMk cId="385261043" sldId="266"/>
            <ac:picMk id="5" creationId="{4D296629-396D-4137-B611-AEFF9A93241B}"/>
          </ac:picMkLst>
        </pc:picChg>
        <pc:picChg chg="add mod">
          <ac:chgData name="VINH TRAN" userId="91a0f2e966cd480f" providerId="LiveId" clId="{E5BCAD48-79B4-4941-B9B7-DC86F374425E}" dt="2019-12-02T06:47:14.057" v="468" actId="1076"/>
          <ac:picMkLst>
            <pc:docMk/>
            <pc:sldMk cId="385261043" sldId="266"/>
            <ac:picMk id="6" creationId="{123414FE-BD8A-4E57-9FB2-E4DC26FB0CA4}"/>
          </ac:picMkLst>
        </pc:picChg>
        <pc:picChg chg="add mod">
          <ac:chgData name="VINH TRAN" userId="91a0f2e966cd480f" providerId="LiveId" clId="{E5BCAD48-79B4-4941-B9B7-DC86F374425E}" dt="2019-12-02T06:45:44.727" v="455" actId="1076"/>
          <ac:picMkLst>
            <pc:docMk/>
            <pc:sldMk cId="385261043" sldId="266"/>
            <ac:picMk id="5122" creationId="{65DFFCBF-4450-479A-9043-90273189436A}"/>
          </ac:picMkLst>
        </pc:picChg>
      </pc:sldChg>
      <pc:sldChg chg="addSp delSp modSp add">
        <pc:chgData name="VINH TRAN" userId="91a0f2e966cd480f" providerId="LiveId" clId="{E5BCAD48-79B4-4941-B9B7-DC86F374425E}" dt="2019-12-02T06:52:18.244" v="571" actId="20577"/>
        <pc:sldMkLst>
          <pc:docMk/>
          <pc:sldMk cId="3304716276" sldId="267"/>
        </pc:sldMkLst>
        <pc:spChg chg="mod">
          <ac:chgData name="VINH TRAN" userId="91a0f2e966cd480f" providerId="LiveId" clId="{E5BCAD48-79B4-4941-B9B7-DC86F374425E}" dt="2019-12-02T06:49:02.271" v="506" actId="122"/>
          <ac:spMkLst>
            <pc:docMk/>
            <pc:sldMk cId="3304716276" sldId="267"/>
            <ac:spMk id="2" creationId="{C44C74CB-514F-4D3B-8899-F15BE7330370}"/>
          </ac:spMkLst>
        </pc:spChg>
        <pc:spChg chg="del">
          <ac:chgData name="VINH TRAN" userId="91a0f2e966cd480f" providerId="LiveId" clId="{E5BCAD48-79B4-4941-B9B7-DC86F374425E}" dt="2019-12-02T06:50:43.209" v="507"/>
          <ac:spMkLst>
            <pc:docMk/>
            <pc:sldMk cId="3304716276" sldId="267"/>
            <ac:spMk id="3" creationId="{6E29D3A5-B8E6-4AAD-96CF-F7C1177D02CF}"/>
          </ac:spMkLst>
        </pc:spChg>
        <pc:spChg chg="add mod">
          <ac:chgData name="VINH TRAN" userId="91a0f2e966cd480f" providerId="LiveId" clId="{E5BCAD48-79B4-4941-B9B7-DC86F374425E}" dt="2019-12-02T06:51:42.988" v="513" actId="1076"/>
          <ac:spMkLst>
            <pc:docMk/>
            <pc:sldMk cId="3304716276" sldId="267"/>
            <ac:spMk id="6" creationId="{1198A8B3-2488-4E63-8BF9-B91C3596ED2A}"/>
          </ac:spMkLst>
        </pc:spChg>
        <pc:spChg chg="add mod">
          <ac:chgData name="VINH TRAN" userId="91a0f2e966cd480f" providerId="LiveId" clId="{E5BCAD48-79B4-4941-B9B7-DC86F374425E}" dt="2019-12-02T06:52:18.244" v="571" actId="20577"/>
          <ac:spMkLst>
            <pc:docMk/>
            <pc:sldMk cId="3304716276" sldId="267"/>
            <ac:spMk id="7" creationId="{9777BA6F-C473-4A6C-B001-D7304FE7C649}"/>
          </ac:spMkLst>
        </pc:spChg>
        <pc:picChg chg="add mod">
          <ac:chgData name="VINH TRAN" userId="91a0f2e966cd480f" providerId="LiveId" clId="{E5BCAD48-79B4-4941-B9B7-DC86F374425E}" dt="2019-12-02T06:50:54.805" v="508" actId="1076"/>
          <ac:picMkLst>
            <pc:docMk/>
            <pc:sldMk cId="3304716276" sldId="267"/>
            <ac:picMk id="4" creationId="{03C41B81-9C68-4A96-BAA2-9B5FAAD4B149}"/>
          </ac:picMkLst>
        </pc:picChg>
        <pc:picChg chg="add mod">
          <ac:chgData name="VINH TRAN" userId="91a0f2e966cd480f" providerId="LiveId" clId="{E5BCAD48-79B4-4941-B9B7-DC86F374425E}" dt="2019-12-02T06:51:30.583" v="510" actId="1076"/>
          <ac:picMkLst>
            <pc:docMk/>
            <pc:sldMk cId="3304716276" sldId="267"/>
            <ac:picMk id="5" creationId="{5B9F90FC-6F91-498A-B86D-9E6DF285F42C}"/>
          </ac:picMkLst>
        </pc:picChg>
      </pc:sldChg>
      <pc:sldChg chg="addSp delSp modSp add">
        <pc:chgData name="VINH TRAN" userId="91a0f2e966cd480f" providerId="LiveId" clId="{E5BCAD48-79B4-4941-B9B7-DC86F374425E}" dt="2019-12-02T06:56:08.738" v="605" actId="688"/>
        <pc:sldMkLst>
          <pc:docMk/>
          <pc:sldMk cId="2255013291" sldId="268"/>
        </pc:sldMkLst>
        <pc:spChg chg="mod">
          <ac:chgData name="VINH TRAN" userId="91a0f2e966cd480f" providerId="LiveId" clId="{E5BCAD48-79B4-4941-B9B7-DC86F374425E}" dt="2019-12-02T06:53:03.477" v="587" actId="122"/>
          <ac:spMkLst>
            <pc:docMk/>
            <pc:sldMk cId="2255013291" sldId="268"/>
            <ac:spMk id="2" creationId="{6A8BCE01-BB57-47E5-849A-D4ECFB43A9F0}"/>
          </ac:spMkLst>
        </pc:spChg>
        <pc:spChg chg="del">
          <ac:chgData name="VINH TRAN" userId="91a0f2e966cd480f" providerId="LiveId" clId="{E5BCAD48-79B4-4941-B9B7-DC86F374425E}" dt="2019-12-02T06:53:24.436" v="588"/>
          <ac:spMkLst>
            <pc:docMk/>
            <pc:sldMk cId="2255013291" sldId="268"/>
            <ac:spMk id="3" creationId="{7DA0F71E-D261-422D-9C45-1EFC5F18C271}"/>
          </ac:spMkLst>
        </pc:spChg>
        <pc:spChg chg="add mod">
          <ac:chgData name="VINH TRAN" userId="91a0f2e966cd480f" providerId="LiveId" clId="{E5BCAD48-79B4-4941-B9B7-DC86F374425E}" dt="2019-12-02T06:55:54.052" v="602" actId="688"/>
          <ac:spMkLst>
            <pc:docMk/>
            <pc:sldMk cId="2255013291" sldId="268"/>
            <ac:spMk id="5" creationId="{C520C5EC-A040-4CF0-BA29-05CFAE1AAF16}"/>
          </ac:spMkLst>
        </pc:spChg>
        <pc:spChg chg="add mod">
          <ac:chgData name="VINH TRAN" userId="91a0f2e966cd480f" providerId="LiveId" clId="{E5BCAD48-79B4-4941-B9B7-DC86F374425E}" dt="2019-12-02T06:56:08.738" v="605" actId="688"/>
          <ac:spMkLst>
            <pc:docMk/>
            <pc:sldMk cId="2255013291" sldId="268"/>
            <ac:spMk id="8" creationId="{D92982B4-F817-4818-B543-87ADB988C02B}"/>
          </ac:spMkLst>
        </pc:spChg>
        <pc:picChg chg="add mod">
          <ac:chgData name="VINH TRAN" userId="91a0f2e966cd480f" providerId="LiveId" clId="{E5BCAD48-79B4-4941-B9B7-DC86F374425E}" dt="2019-12-02T06:54:50.201" v="595" actId="1076"/>
          <ac:picMkLst>
            <pc:docMk/>
            <pc:sldMk cId="2255013291" sldId="268"/>
            <ac:picMk id="4" creationId="{F66375BD-671B-463C-B8CB-3CA40D3A1DFF}"/>
          </ac:picMkLst>
        </pc:picChg>
        <pc:picChg chg="add mod">
          <ac:chgData name="VINH TRAN" userId="91a0f2e966cd480f" providerId="LiveId" clId="{E5BCAD48-79B4-4941-B9B7-DC86F374425E}" dt="2019-12-02T06:53:44.108" v="592" actId="1076"/>
          <ac:picMkLst>
            <pc:docMk/>
            <pc:sldMk cId="2255013291" sldId="268"/>
            <ac:picMk id="7170" creationId="{C17F1D5C-D937-456D-ACDB-E53430DF7545}"/>
          </ac:picMkLst>
        </pc:picChg>
        <pc:picChg chg="add mod">
          <ac:chgData name="VINH TRAN" userId="91a0f2e966cd480f" providerId="LiveId" clId="{E5BCAD48-79B4-4941-B9B7-DC86F374425E}" dt="2019-12-02T06:55:20.808" v="599" actId="1076"/>
          <ac:picMkLst>
            <pc:docMk/>
            <pc:sldMk cId="2255013291" sldId="268"/>
            <ac:picMk id="7172" creationId="{DF5644D8-7137-4A84-BEEC-5EA8DABFFAEE}"/>
          </ac:picMkLst>
        </pc:picChg>
      </pc:sldChg>
      <pc:sldChg chg="addSp delSp modSp add">
        <pc:chgData name="VINH TRAN" userId="91a0f2e966cd480f" providerId="LiveId" clId="{E5BCAD48-79B4-4941-B9B7-DC86F374425E}" dt="2019-12-02T06:57:14.261" v="642" actId="1076"/>
        <pc:sldMkLst>
          <pc:docMk/>
          <pc:sldMk cId="4003128014" sldId="269"/>
        </pc:sldMkLst>
        <pc:spChg chg="mod">
          <ac:chgData name="VINH TRAN" userId="91a0f2e966cd480f" providerId="LiveId" clId="{E5BCAD48-79B4-4941-B9B7-DC86F374425E}" dt="2019-12-02T06:57:06.567" v="641" actId="122"/>
          <ac:spMkLst>
            <pc:docMk/>
            <pc:sldMk cId="4003128014" sldId="269"/>
            <ac:spMk id="2" creationId="{6EE99ED6-4874-427C-91D0-3DB71B59FBF0}"/>
          </ac:spMkLst>
        </pc:spChg>
        <pc:spChg chg="del">
          <ac:chgData name="VINH TRAN" userId="91a0f2e966cd480f" providerId="LiveId" clId="{E5BCAD48-79B4-4941-B9B7-DC86F374425E}" dt="2019-12-02T06:57:02.540" v="640"/>
          <ac:spMkLst>
            <pc:docMk/>
            <pc:sldMk cId="4003128014" sldId="269"/>
            <ac:spMk id="3" creationId="{D291AF72-3BA5-47A7-8462-9A2900F061A2}"/>
          </ac:spMkLst>
        </pc:spChg>
        <pc:picChg chg="add mod">
          <ac:chgData name="VINH TRAN" userId="91a0f2e966cd480f" providerId="LiveId" clId="{E5BCAD48-79B4-4941-B9B7-DC86F374425E}" dt="2019-12-02T06:57:14.261" v="642" actId="1076"/>
          <ac:picMkLst>
            <pc:docMk/>
            <pc:sldMk cId="4003128014" sldId="269"/>
            <ac:picMk id="4" creationId="{79730B0A-FADB-434C-AD38-01B5A4FD0131}"/>
          </ac:picMkLst>
        </pc:picChg>
      </pc:sldChg>
      <pc:sldChg chg="addSp delSp modSp add">
        <pc:chgData name="VINH TRAN" userId="91a0f2e966cd480f" providerId="LiveId" clId="{E5BCAD48-79B4-4941-B9B7-DC86F374425E}" dt="2019-12-02T07:10:33.530" v="907" actId="1076"/>
        <pc:sldMkLst>
          <pc:docMk/>
          <pc:sldMk cId="3890440473" sldId="270"/>
        </pc:sldMkLst>
        <pc:spChg chg="mod">
          <ac:chgData name="VINH TRAN" userId="91a0f2e966cd480f" providerId="LiveId" clId="{E5BCAD48-79B4-4941-B9B7-DC86F374425E}" dt="2019-12-02T07:09:59.984" v="849" actId="1076"/>
          <ac:spMkLst>
            <pc:docMk/>
            <pc:sldMk cId="3890440473" sldId="270"/>
            <ac:spMk id="2" creationId="{63AAAD1E-D2A4-43F8-BC86-84BFCFB780EC}"/>
          </ac:spMkLst>
        </pc:spChg>
        <pc:spChg chg="del">
          <ac:chgData name="VINH TRAN" userId="91a0f2e966cd480f" providerId="LiveId" clId="{E5BCAD48-79B4-4941-B9B7-DC86F374425E}" dt="2019-12-02T06:57:52.178" v="656"/>
          <ac:spMkLst>
            <pc:docMk/>
            <pc:sldMk cId="3890440473" sldId="270"/>
            <ac:spMk id="3" creationId="{7B3E8358-F2ED-4283-9244-30AA55524CA2}"/>
          </ac:spMkLst>
        </pc:spChg>
        <pc:spChg chg="add mod">
          <ac:chgData name="VINH TRAN" userId="91a0f2e966cd480f" providerId="LiveId" clId="{E5BCAD48-79B4-4941-B9B7-DC86F374425E}" dt="2019-12-02T07:10:33.530" v="907" actId="1076"/>
          <ac:spMkLst>
            <pc:docMk/>
            <pc:sldMk cId="3890440473" sldId="270"/>
            <ac:spMk id="4" creationId="{07A76B9C-7EAF-4F36-824E-C28A71525420}"/>
          </ac:spMkLst>
        </pc:spChg>
        <pc:picChg chg="add mod">
          <ac:chgData name="VINH TRAN" userId="91a0f2e966cd480f" providerId="LiveId" clId="{E5BCAD48-79B4-4941-B9B7-DC86F374425E}" dt="2019-12-02T07:10:03.326" v="850" actId="1076"/>
          <ac:picMkLst>
            <pc:docMk/>
            <pc:sldMk cId="3890440473" sldId="270"/>
            <ac:picMk id="8194" creationId="{21560993-8998-47A4-AC93-597673937856}"/>
          </ac:picMkLst>
        </pc:picChg>
        <pc:picChg chg="add mod">
          <ac:chgData name="VINH TRAN" userId="91a0f2e966cd480f" providerId="LiveId" clId="{E5BCAD48-79B4-4941-B9B7-DC86F374425E}" dt="2019-12-02T07:10:04.986" v="851" actId="1076"/>
          <ac:picMkLst>
            <pc:docMk/>
            <pc:sldMk cId="3890440473" sldId="270"/>
            <ac:picMk id="8196" creationId="{94AA5B21-BB7D-439E-9EB8-CB9DC77B4D26}"/>
          </ac:picMkLst>
        </pc:picChg>
        <pc:picChg chg="add mod">
          <ac:chgData name="VINH TRAN" userId="91a0f2e966cd480f" providerId="LiveId" clId="{E5BCAD48-79B4-4941-B9B7-DC86F374425E}" dt="2019-12-02T07:10:06.214" v="852" actId="1076"/>
          <ac:picMkLst>
            <pc:docMk/>
            <pc:sldMk cId="3890440473" sldId="270"/>
            <ac:picMk id="8198" creationId="{A73DD66D-5949-4AAB-A799-AF6C0DA7F6FE}"/>
          </ac:picMkLst>
        </pc:picChg>
        <pc:picChg chg="add mod">
          <ac:chgData name="VINH TRAN" userId="91a0f2e966cd480f" providerId="LiveId" clId="{E5BCAD48-79B4-4941-B9B7-DC86F374425E}" dt="2019-12-02T07:10:07.992" v="853" actId="1076"/>
          <ac:picMkLst>
            <pc:docMk/>
            <pc:sldMk cId="3890440473" sldId="270"/>
            <ac:picMk id="8200" creationId="{A481CB24-7D5E-4135-9A4C-840AC65B0195}"/>
          </ac:picMkLst>
        </pc:picChg>
        <pc:picChg chg="add mod">
          <ac:chgData name="VINH TRAN" userId="91a0f2e966cd480f" providerId="LiveId" clId="{E5BCAD48-79B4-4941-B9B7-DC86F374425E}" dt="2019-12-02T07:10:09.480" v="854" actId="1076"/>
          <ac:picMkLst>
            <pc:docMk/>
            <pc:sldMk cId="3890440473" sldId="270"/>
            <ac:picMk id="8202" creationId="{5461FE0A-5FBD-4587-9271-D1B8C8A52FA1}"/>
          </ac:picMkLst>
        </pc:picChg>
        <pc:picChg chg="add mod">
          <ac:chgData name="VINH TRAN" userId="91a0f2e966cd480f" providerId="LiveId" clId="{E5BCAD48-79B4-4941-B9B7-DC86F374425E}" dt="2019-12-02T07:10:10.780" v="855" actId="1076"/>
          <ac:picMkLst>
            <pc:docMk/>
            <pc:sldMk cId="3890440473" sldId="270"/>
            <ac:picMk id="8204" creationId="{BF0FF54C-D8B8-4EBD-9FB1-A0812904B8C7}"/>
          </ac:picMkLst>
        </pc:picChg>
      </pc:sldChg>
      <pc:sldChg chg="addSp delSp modSp add">
        <pc:chgData name="VINH TRAN" userId="91a0f2e966cd480f" providerId="LiveId" clId="{E5BCAD48-79B4-4941-B9B7-DC86F374425E}" dt="2019-12-02T07:01:42.190" v="724" actId="1076"/>
        <pc:sldMkLst>
          <pc:docMk/>
          <pc:sldMk cId="2455270943" sldId="271"/>
        </pc:sldMkLst>
        <pc:spChg chg="mod">
          <ac:chgData name="VINH TRAN" userId="91a0f2e966cd480f" providerId="LiveId" clId="{E5BCAD48-79B4-4941-B9B7-DC86F374425E}" dt="2019-12-02T07:00:23.496" v="719" actId="122"/>
          <ac:spMkLst>
            <pc:docMk/>
            <pc:sldMk cId="2455270943" sldId="271"/>
            <ac:spMk id="2" creationId="{30BEB7C2-E578-49DE-B61D-CF16325A8CBF}"/>
          </ac:spMkLst>
        </pc:spChg>
        <pc:spChg chg="del">
          <ac:chgData name="VINH TRAN" userId="91a0f2e966cd480f" providerId="LiveId" clId="{E5BCAD48-79B4-4941-B9B7-DC86F374425E}" dt="2019-12-02T07:01:10.098" v="720"/>
          <ac:spMkLst>
            <pc:docMk/>
            <pc:sldMk cId="2455270943" sldId="271"/>
            <ac:spMk id="3" creationId="{2D8BEEAB-F4D6-4F5E-97DA-FA374BBBDFA6}"/>
          </ac:spMkLst>
        </pc:spChg>
        <pc:picChg chg="add mod">
          <ac:chgData name="VINH TRAN" userId="91a0f2e966cd480f" providerId="LiveId" clId="{E5BCAD48-79B4-4941-B9B7-DC86F374425E}" dt="2019-12-02T07:01:16.632" v="722" actId="1076"/>
          <ac:picMkLst>
            <pc:docMk/>
            <pc:sldMk cId="2455270943" sldId="271"/>
            <ac:picMk id="4" creationId="{825B56B8-706E-4EE6-91CD-8E73063C968B}"/>
          </ac:picMkLst>
        </pc:picChg>
        <pc:picChg chg="add mod">
          <ac:chgData name="VINH TRAN" userId="91a0f2e966cd480f" providerId="LiveId" clId="{E5BCAD48-79B4-4941-B9B7-DC86F374425E}" dt="2019-12-02T07:01:42.190" v="724" actId="1076"/>
          <ac:picMkLst>
            <pc:docMk/>
            <pc:sldMk cId="2455270943" sldId="271"/>
            <ac:picMk id="5" creationId="{A3A847B9-46BE-4778-87F7-A67A9F9557EC}"/>
          </ac:picMkLst>
        </pc:picChg>
      </pc:sldChg>
      <pc:sldChg chg="addSp delSp modSp add mod setBg">
        <pc:chgData name="VINH TRAN" userId="91a0f2e966cd480f" providerId="LiveId" clId="{E5BCAD48-79B4-4941-B9B7-DC86F374425E}" dt="2019-12-02T07:03:36.817" v="729" actId="26606"/>
        <pc:sldMkLst>
          <pc:docMk/>
          <pc:sldMk cId="3162522716" sldId="272"/>
        </pc:sldMkLst>
        <pc:spChg chg="del">
          <ac:chgData name="VINH TRAN" userId="91a0f2e966cd480f" providerId="LiveId" clId="{E5BCAD48-79B4-4941-B9B7-DC86F374425E}" dt="2019-12-02T07:02:35.185" v="726" actId="478"/>
          <ac:spMkLst>
            <pc:docMk/>
            <pc:sldMk cId="3162522716" sldId="272"/>
            <ac:spMk id="2" creationId="{2BB7D10C-2085-44D0-8F9D-D16B3FAC00F9}"/>
          </ac:spMkLst>
        </pc:spChg>
        <pc:spChg chg="del">
          <ac:chgData name="VINH TRAN" userId="91a0f2e966cd480f" providerId="LiveId" clId="{E5BCAD48-79B4-4941-B9B7-DC86F374425E}" dt="2019-12-02T07:02:38.165" v="727" actId="478"/>
          <ac:spMkLst>
            <pc:docMk/>
            <pc:sldMk cId="3162522716" sldId="272"/>
            <ac:spMk id="3" creationId="{9D2F5EAC-7878-4380-B5DE-0148774A6EE3}"/>
          </ac:spMkLst>
        </pc:spChg>
        <pc:spChg chg="add">
          <ac:chgData name="VINH TRAN" userId="91a0f2e966cd480f" providerId="LiveId" clId="{E5BCAD48-79B4-4941-B9B7-DC86F374425E}" dt="2019-12-02T07:03:36.817" v="729" actId="26606"/>
          <ac:spMkLst>
            <pc:docMk/>
            <pc:sldMk cId="3162522716" sldId="272"/>
            <ac:spMk id="54" creationId="{BC3E363D-4793-4E9B-88F5-58007346CFBE}"/>
          </ac:spMkLst>
        </pc:spChg>
        <pc:grpChg chg="add">
          <ac:chgData name="VINH TRAN" userId="91a0f2e966cd480f" providerId="LiveId" clId="{E5BCAD48-79B4-4941-B9B7-DC86F374425E}" dt="2019-12-02T07:03:36.817" v="729" actId="26606"/>
          <ac:grpSpMkLst>
            <pc:docMk/>
            <pc:sldMk cId="3162522716" sldId="272"/>
            <ac:grpSpMk id="11" creationId="{366C3164-AA9F-47E3-913A-4F002BC00F6E}"/>
          </ac:grpSpMkLst>
        </pc:grpChg>
        <pc:picChg chg="add mod">
          <ac:chgData name="VINH TRAN" userId="91a0f2e966cd480f" providerId="LiveId" clId="{E5BCAD48-79B4-4941-B9B7-DC86F374425E}" dt="2019-12-02T07:03:36.817" v="729" actId="26606"/>
          <ac:picMkLst>
            <pc:docMk/>
            <pc:sldMk cId="3162522716" sldId="272"/>
            <ac:picMk id="4" creationId="{892C7614-FF13-4AF9-8ABA-66CD4BC45677}"/>
          </ac:picMkLst>
        </pc:picChg>
        <pc:picChg chg="add">
          <ac:chgData name="VINH TRAN" userId="91a0f2e966cd480f" providerId="LiveId" clId="{E5BCAD48-79B4-4941-B9B7-DC86F374425E}" dt="2019-12-02T07:03:36.817" v="729" actId="26606"/>
          <ac:picMkLst>
            <pc:docMk/>
            <pc:sldMk cId="3162522716" sldId="272"/>
            <ac:picMk id="9" creationId="{EA8ADA9F-99E3-4964-8962-1118D1439FBA}"/>
          </ac:picMkLst>
        </pc:picChg>
        <pc:picChg chg="add">
          <ac:chgData name="VINH TRAN" userId="91a0f2e966cd480f" providerId="LiveId" clId="{E5BCAD48-79B4-4941-B9B7-DC86F374425E}" dt="2019-12-02T07:03:36.817" v="729" actId="26606"/>
          <ac:picMkLst>
            <pc:docMk/>
            <pc:sldMk cId="3162522716" sldId="272"/>
            <ac:picMk id="52" creationId="{43BCD4D4-0FCB-418E-9D58-033B2DB4157F}"/>
          </ac:picMkLst>
        </pc:picChg>
        <pc:picChg chg="add">
          <ac:chgData name="VINH TRAN" userId="91a0f2e966cd480f" providerId="LiveId" clId="{E5BCAD48-79B4-4941-B9B7-DC86F374425E}" dt="2019-12-02T07:03:36.817" v="729" actId="26606"/>
          <ac:picMkLst>
            <pc:docMk/>
            <pc:sldMk cId="3162522716" sldId="272"/>
            <ac:picMk id="56" creationId="{AA3F2319-3466-4D84-ABE4-77BC773F35D1}"/>
          </ac:picMkLst>
        </pc:picChg>
      </pc:sldChg>
      <pc:sldChg chg="addSp delSp modSp add">
        <pc:chgData name="VINH TRAN" userId="91a0f2e966cd480f" providerId="LiveId" clId="{E5BCAD48-79B4-4941-B9B7-DC86F374425E}" dt="2019-12-02T07:08:59.151" v="847" actId="1076"/>
        <pc:sldMkLst>
          <pc:docMk/>
          <pc:sldMk cId="3641293574" sldId="273"/>
        </pc:sldMkLst>
        <pc:spChg chg="mod">
          <ac:chgData name="VINH TRAN" userId="91a0f2e966cd480f" providerId="LiveId" clId="{E5BCAD48-79B4-4941-B9B7-DC86F374425E}" dt="2019-12-02T07:04:02.935" v="743" actId="122"/>
          <ac:spMkLst>
            <pc:docMk/>
            <pc:sldMk cId="3641293574" sldId="273"/>
            <ac:spMk id="2" creationId="{D5E4C061-44B4-408C-AF55-609CA0FA1824}"/>
          </ac:spMkLst>
        </pc:spChg>
        <pc:spChg chg="del">
          <ac:chgData name="VINH TRAN" userId="91a0f2e966cd480f" providerId="LiveId" clId="{E5BCAD48-79B4-4941-B9B7-DC86F374425E}" dt="2019-12-02T07:04:05.285" v="744" actId="478"/>
          <ac:spMkLst>
            <pc:docMk/>
            <pc:sldMk cId="3641293574" sldId="273"/>
            <ac:spMk id="3" creationId="{8119C2E1-9BB4-44B9-B08F-55DEA84FCB71}"/>
          </ac:spMkLst>
        </pc:spChg>
        <pc:spChg chg="add mod">
          <ac:chgData name="VINH TRAN" userId="91a0f2e966cd480f" providerId="LiveId" clId="{E5BCAD48-79B4-4941-B9B7-DC86F374425E}" dt="2019-12-02T07:08:49.286" v="845" actId="1076"/>
          <ac:spMkLst>
            <pc:docMk/>
            <pc:sldMk cId="3641293574" sldId="273"/>
            <ac:spMk id="7" creationId="{0FE6A647-6E2A-487A-973E-D59CC2E96402}"/>
          </ac:spMkLst>
        </pc:spChg>
        <pc:spChg chg="add mod">
          <ac:chgData name="VINH TRAN" userId="91a0f2e966cd480f" providerId="LiveId" clId="{E5BCAD48-79B4-4941-B9B7-DC86F374425E}" dt="2019-12-02T07:08:59.151" v="847" actId="1076"/>
          <ac:spMkLst>
            <pc:docMk/>
            <pc:sldMk cId="3641293574" sldId="273"/>
            <ac:spMk id="9" creationId="{C31C11A7-8A10-427A-B7AA-5CDC8948E1BA}"/>
          </ac:spMkLst>
        </pc:spChg>
        <pc:picChg chg="add mod">
          <ac:chgData name="VINH TRAN" userId="91a0f2e966cd480f" providerId="LiveId" clId="{E5BCAD48-79B4-4941-B9B7-DC86F374425E}" dt="2019-12-02T07:07:07.609" v="835" actId="1076"/>
          <ac:picMkLst>
            <pc:docMk/>
            <pc:sldMk cId="3641293574" sldId="273"/>
            <ac:picMk id="4" creationId="{D99815AC-CCFF-4184-83EB-7F49A4776E89}"/>
          </ac:picMkLst>
        </pc:picChg>
        <pc:picChg chg="add mod">
          <ac:chgData name="VINH TRAN" userId="91a0f2e966cd480f" providerId="LiveId" clId="{E5BCAD48-79B4-4941-B9B7-DC86F374425E}" dt="2019-12-02T07:07:15.358" v="836" actId="1076"/>
          <ac:picMkLst>
            <pc:docMk/>
            <pc:sldMk cId="3641293574" sldId="273"/>
            <ac:picMk id="5" creationId="{3F8047D7-656A-457E-B828-621A9B36CD26}"/>
          </ac:picMkLst>
        </pc:picChg>
        <pc:picChg chg="add mod">
          <ac:chgData name="VINH TRAN" userId="91a0f2e966cd480f" providerId="LiveId" clId="{E5BCAD48-79B4-4941-B9B7-DC86F374425E}" dt="2019-12-02T07:08:29.614" v="843" actId="1076"/>
          <ac:picMkLst>
            <pc:docMk/>
            <pc:sldMk cId="3641293574" sldId="273"/>
            <ac:picMk id="6" creationId="{7E14A713-4B9B-4AAE-B699-E7EC46E651AD}"/>
          </ac:picMkLst>
        </pc:picChg>
        <pc:picChg chg="add mod">
          <ac:chgData name="VINH TRAN" userId="91a0f2e966cd480f" providerId="LiveId" clId="{E5BCAD48-79B4-4941-B9B7-DC86F374425E}" dt="2019-12-02T07:07:42.075" v="840" actId="1076"/>
          <ac:picMkLst>
            <pc:docMk/>
            <pc:sldMk cId="3641293574" sldId="273"/>
            <ac:picMk id="9218" creationId="{F0F8D689-8F61-476B-8188-900F40ACE21C}"/>
          </ac:picMkLst>
        </pc:picChg>
      </pc:sldChg>
      <pc:sldChg chg="addSp delSp modSp add">
        <pc:chgData name="VINH TRAN" userId="91a0f2e966cd480f" providerId="LiveId" clId="{E5BCAD48-79B4-4941-B9B7-DC86F374425E}" dt="2019-12-02T07:15:19.385" v="948" actId="14100"/>
        <pc:sldMkLst>
          <pc:docMk/>
          <pc:sldMk cId="1341040634" sldId="274"/>
        </pc:sldMkLst>
        <pc:spChg chg="mod">
          <ac:chgData name="VINH TRAN" userId="91a0f2e966cd480f" providerId="LiveId" clId="{E5BCAD48-79B4-4941-B9B7-DC86F374425E}" dt="2019-12-02T07:11:54.968" v="920" actId="122"/>
          <ac:spMkLst>
            <pc:docMk/>
            <pc:sldMk cId="1341040634" sldId="274"/>
            <ac:spMk id="2" creationId="{9ECF686F-7ABD-4D93-845C-40BECA828756}"/>
          </ac:spMkLst>
        </pc:spChg>
        <pc:spChg chg="del">
          <ac:chgData name="VINH TRAN" userId="91a0f2e966cd480f" providerId="LiveId" clId="{E5BCAD48-79B4-4941-B9B7-DC86F374425E}" dt="2019-12-02T07:12:09.350" v="921"/>
          <ac:spMkLst>
            <pc:docMk/>
            <pc:sldMk cId="1341040634" sldId="274"/>
            <ac:spMk id="3" creationId="{4B1A4C14-32F1-4237-A2C0-D008746050A9}"/>
          </ac:spMkLst>
        </pc:spChg>
        <pc:spChg chg="add mod">
          <ac:chgData name="VINH TRAN" userId="91a0f2e966cd480f" providerId="LiveId" clId="{E5BCAD48-79B4-4941-B9B7-DC86F374425E}" dt="2019-12-02T07:15:19.385" v="948" actId="14100"/>
          <ac:spMkLst>
            <pc:docMk/>
            <pc:sldMk cId="1341040634" sldId="274"/>
            <ac:spMk id="7" creationId="{687B4EA2-D21D-46EF-BC8B-48912F675B6C}"/>
          </ac:spMkLst>
        </pc:spChg>
        <pc:picChg chg="add mod">
          <ac:chgData name="VINH TRAN" userId="91a0f2e966cd480f" providerId="LiveId" clId="{E5BCAD48-79B4-4941-B9B7-DC86F374425E}" dt="2019-12-02T07:13:19.064" v="938" actId="1076"/>
          <ac:picMkLst>
            <pc:docMk/>
            <pc:sldMk cId="1341040634" sldId="274"/>
            <ac:picMk id="4" creationId="{A83BB7A6-74C0-406F-9854-4C2DFA0985EF}"/>
          </ac:picMkLst>
        </pc:picChg>
        <pc:picChg chg="add mod">
          <ac:chgData name="VINH TRAN" userId="91a0f2e966cd480f" providerId="LiveId" clId="{E5BCAD48-79B4-4941-B9B7-DC86F374425E}" dt="2019-12-02T07:13:16.761" v="937" actId="1076"/>
          <ac:picMkLst>
            <pc:docMk/>
            <pc:sldMk cId="1341040634" sldId="274"/>
            <ac:picMk id="5" creationId="{A8D4C282-3E12-4A3D-BE10-81A2CE2C7150}"/>
          </ac:picMkLst>
        </pc:picChg>
        <pc:picChg chg="add mod">
          <ac:chgData name="VINH TRAN" userId="91a0f2e966cd480f" providerId="LiveId" clId="{E5BCAD48-79B4-4941-B9B7-DC86F374425E}" dt="2019-12-02T07:14:50.157" v="943" actId="1076"/>
          <ac:picMkLst>
            <pc:docMk/>
            <pc:sldMk cId="1341040634" sldId="274"/>
            <ac:picMk id="6" creationId="{8A9E7A28-5AAC-40F9-AE2E-54166435EFC9}"/>
          </ac:picMkLst>
        </pc:picChg>
      </pc:sldChg>
      <pc:sldChg chg="addSp delSp modSp add mod setBg">
        <pc:chgData name="VINH TRAN" userId="91a0f2e966cd480f" providerId="LiveId" clId="{E5BCAD48-79B4-4941-B9B7-DC86F374425E}" dt="2019-12-02T07:16:38.601" v="961" actId="1076"/>
        <pc:sldMkLst>
          <pc:docMk/>
          <pc:sldMk cId="1846828564" sldId="275"/>
        </pc:sldMkLst>
        <pc:spChg chg="del">
          <ac:chgData name="VINH TRAN" userId="91a0f2e966cd480f" providerId="LiveId" clId="{E5BCAD48-79B4-4941-B9B7-DC86F374425E}" dt="2019-12-02T07:15:28.491" v="950" actId="478"/>
          <ac:spMkLst>
            <pc:docMk/>
            <pc:sldMk cId="1846828564" sldId="275"/>
            <ac:spMk id="2" creationId="{5F2D46C8-018B-4E40-B14B-E718873E80B3}"/>
          </ac:spMkLst>
        </pc:spChg>
        <pc:spChg chg="del">
          <ac:chgData name="VINH TRAN" userId="91a0f2e966cd480f" providerId="LiveId" clId="{E5BCAD48-79B4-4941-B9B7-DC86F374425E}" dt="2019-12-02T07:15:29.644" v="951" actId="478"/>
          <ac:spMkLst>
            <pc:docMk/>
            <pc:sldMk cId="1846828564" sldId="275"/>
            <ac:spMk id="3" creationId="{4F2E189C-4726-4134-8AC9-90625A293AC0}"/>
          </ac:spMkLst>
        </pc:spChg>
        <pc:spChg chg="add mod">
          <ac:chgData name="VINH TRAN" userId="91a0f2e966cd480f" providerId="LiveId" clId="{E5BCAD48-79B4-4941-B9B7-DC86F374425E}" dt="2019-12-02T07:16:34.382" v="959" actId="1076"/>
          <ac:spMkLst>
            <pc:docMk/>
            <pc:sldMk cId="1846828564" sldId="275"/>
            <ac:spMk id="4" creationId="{80D00045-90F4-43BD-9572-500D58356AF9}"/>
          </ac:spMkLst>
        </pc:spChg>
        <pc:spChg chg="add del">
          <ac:chgData name="VINH TRAN" userId="91a0f2e966cd480f" providerId="LiveId" clId="{E5BCAD48-79B4-4941-B9B7-DC86F374425E}" dt="2019-12-02T07:16:13.900" v="957" actId="26606"/>
          <ac:spMkLst>
            <pc:docMk/>
            <pc:sldMk cId="1846828564" sldId="275"/>
            <ac:spMk id="118" creationId="{82A94579-01B7-454A-9C90-6EE06CC1E119}"/>
          </ac:spMkLst>
        </pc:spChg>
        <pc:grpChg chg="add del">
          <ac:chgData name="VINH TRAN" userId="91a0f2e966cd480f" providerId="LiveId" clId="{E5BCAD48-79B4-4941-B9B7-DC86F374425E}" dt="2019-12-02T07:16:13.900" v="957" actId="26606"/>
          <ac:grpSpMkLst>
            <pc:docMk/>
            <pc:sldMk cId="1846828564" sldId="275"/>
            <ac:grpSpMk id="75" creationId="{72A9CFA7-7B9A-4AD7-AB70-C7667C5948CD}"/>
          </ac:grpSpMkLst>
        </pc:grpChg>
        <pc:picChg chg="add del">
          <ac:chgData name="VINH TRAN" userId="91a0f2e966cd480f" providerId="LiveId" clId="{E5BCAD48-79B4-4941-B9B7-DC86F374425E}" dt="2019-12-02T07:16:13.900" v="957" actId="26606"/>
          <ac:picMkLst>
            <pc:docMk/>
            <pc:sldMk cId="1846828564" sldId="275"/>
            <ac:picMk id="73" creationId="{B882E441-FBBB-4BE0-AD21-E7ADF5F6A469}"/>
          </ac:picMkLst>
        </pc:picChg>
        <pc:picChg chg="add del">
          <ac:chgData name="VINH TRAN" userId="91a0f2e966cd480f" providerId="LiveId" clId="{E5BCAD48-79B4-4941-B9B7-DC86F374425E}" dt="2019-12-02T07:16:13.900" v="957" actId="26606"/>
          <ac:picMkLst>
            <pc:docMk/>
            <pc:sldMk cId="1846828564" sldId="275"/>
            <ac:picMk id="116" creationId="{E25531F0-2399-4F2A-824C-26C35637110B}"/>
          </ac:picMkLst>
        </pc:picChg>
        <pc:picChg chg="add mod">
          <ac:chgData name="VINH TRAN" userId="91a0f2e966cd480f" providerId="LiveId" clId="{E5BCAD48-79B4-4941-B9B7-DC86F374425E}" dt="2019-12-02T07:16:38.601" v="961" actId="1076"/>
          <ac:picMkLst>
            <pc:docMk/>
            <pc:sldMk cId="1846828564" sldId="275"/>
            <ac:picMk id="10242" creationId="{E8F97530-E9A3-475D-8FCF-5C721BA9E18C}"/>
          </ac:picMkLst>
        </pc:picChg>
        <pc:picChg chg="add mod">
          <ac:chgData name="VINH TRAN" userId="91a0f2e966cd480f" providerId="LiveId" clId="{E5BCAD48-79B4-4941-B9B7-DC86F374425E}" dt="2019-12-02T07:16:13.900" v="957" actId="26606"/>
          <ac:picMkLst>
            <pc:docMk/>
            <pc:sldMk cId="1846828564" sldId="275"/>
            <ac:picMk id="10244" creationId="{920E3A4A-F3D3-492D-AA43-5D33568D710A}"/>
          </ac:picMkLst>
        </pc:picChg>
      </pc:sldChg>
      <pc:sldChg chg="addSp delSp modSp add">
        <pc:chgData name="VINH TRAN" userId="91a0f2e966cd480f" providerId="LiveId" clId="{E5BCAD48-79B4-4941-B9B7-DC86F374425E}" dt="2019-12-02T07:18:21.048" v="1009" actId="1076"/>
        <pc:sldMkLst>
          <pc:docMk/>
          <pc:sldMk cId="1941778200" sldId="276"/>
        </pc:sldMkLst>
        <pc:spChg chg="mod">
          <ac:chgData name="VINH TRAN" userId="91a0f2e966cd480f" providerId="LiveId" clId="{E5BCAD48-79B4-4941-B9B7-DC86F374425E}" dt="2019-12-02T07:18:17.861" v="1008" actId="1076"/>
          <ac:spMkLst>
            <pc:docMk/>
            <pc:sldMk cId="1941778200" sldId="276"/>
            <ac:spMk id="2" creationId="{5B61524A-BD5C-4BB7-BB35-5EA03411D2AF}"/>
          </ac:spMkLst>
        </pc:spChg>
        <pc:spChg chg="add del">
          <ac:chgData name="VINH TRAN" userId="91a0f2e966cd480f" providerId="LiveId" clId="{E5BCAD48-79B4-4941-B9B7-DC86F374425E}" dt="2019-12-02T07:18:06.995" v="1003"/>
          <ac:spMkLst>
            <pc:docMk/>
            <pc:sldMk cId="1941778200" sldId="276"/>
            <ac:spMk id="3" creationId="{637A01A8-13CB-4ABD-AD11-422C8D9C8F18}"/>
          </ac:spMkLst>
        </pc:spChg>
        <pc:spChg chg="add del mod">
          <ac:chgData name="VINH TRAN" userId="91a0f2e966cd480f" providerId="LiveId" clId="{E5BCAD48-79B4-4941-B9B7-DC86F374425E}" dt="2019-12-02T07:18:10.841" v="1005" actId="478"/>
          <ac:spMkLst>
            <pc:docMk/>
            <pc:sldMk cId="1941778200" sldId="276"/>
            <ac:spMk id="7" creationId="{7F3712B0-69CA-4714-BAEA-5433BE4C6145}"/>
          </ac:spMkLst>
        </pc:spChg>
        <pc:picChg chg="add del mod">
          <ac:chgData name="VINH TRAN" userId="91a0f2e966cd480f" providerId="LiveId" clId="{E5BCAD48-79B4-4941-B9B7-DC86F374425E}" dt="2019-12-02T07:17:51.403" v="1002"/>
          <ac:picMkLst>
            <pc:docMk/>
            <pc:sldMk cId="1941778200" sldId="276"/>
            <ac:picMk id="4" creationId="{4CC217BA-1FD8-41EB-A553-A3BFB2C5D0B7}"/>
          </ac:picMkLst>
        </pc:picChg>
        <pc:picChg chg="add del mod">
          <ac:chgData name="VINH TRAN" userId="91a0f2e966cd480f" providerId="LiveId" clId="{E5BCAD48-79B4-4941-B9B7-DC86F374425E}" dt="2019-12-02T07:18:09.320" v="1004" actId="478"/>
          <ac:picMkLst>
            <pc:docMk/>
            <pc:sldMk cId="1941778200" sldId="276"/>
            <ac:picMk id="5" creationId="{A6EF5AD4-1575-4605-AE40-E6F27F4AB782}"/>
          </ac:picMkLst>
        </pc:picChg>
        <pc:picChg chg="add mod">
          <ac:chgData name="VINH TRAN" userId="91a0f2e966cd480f" providerId="LiveId" clId="{E5BCAD48-79B4-4941-B9B7-DC86F374425E}" dt="2019-12-02T07:18:21.048" v="1009" actId="1076"/>
          <ac:picMkLst>
            <pc:docMk/>
            <pc:sldMk cId="1941778200" sldId="276"/>
            <ac:picMk id="8" creationId="{3A034110-1F52-40BB-8D7D-1C3D3332A06B}"/>
          </ac:picMkLst>
        </pc:picChg>
      </pc:sldChg>
      <pc:sldChg chg="addSp delSp modSp add">
        <pc:chgData name="VINH TRAN" userId="91a0f2e966cd480f" providerId="LiveId" clId="{E5BCAD48-79B4-4941-B9B7-DC86F374425E}" dt="2019-12-02T07:27:08.343" v="1090" actId="14100"/>
        <pc:sldMkLst>
          <pc:docMk/>
          <pc:sldMk cId="3915240607" sldId="277"/>
        </pc:sldMkLst>
        <pc:spChg chg="mod">
          <ac:chgData name="VINH TRAN" userId="91a0f2e966cd480f" providerId="LiveId" clId="{E5BCAD48-79B4-4941-B9B7-DC86F374425E}" dt="2019-12-02T07:18:49.778" v="1029" actId="122"/>
          <ac:spMkLst>
            <pc:docMk/>
            <pc:sldMk cId="3915240607" sldId="277"/>
            <ac:spMk id="2" creationId="{4DBB7767-7B91-4754-A4DE-E2BEC454D1AF}"/>
          </ac:spMkLst>
        </pc:spChg>
        <pc:spChg chg="del">
          <ac:chgData name="VINH TRAN" userId="91a0f2e966cd480f" providerId="LiveId" clId="{E5BCAD48-79B4-4941-B9B7-DC86F374425E}" dt="2019-12-02T07:18:54.043" v="1030" actId="478"/>
          <ac:spMkLst>
            <pc:docMk/>
            <pc:sldMk cId="3915240607" sldId="277"/>
            <ac:spMk id="3" creationId="{CB5CE6C4-C9DE-4D1D-8D39-6ED80388251D}"/>
          </ac:spMkLst>
        </pc:spChg>
        <pc:spChg chg="add del mod">
          <ac:chgData name="VINH TRAN" userId="91a0f2e966cd480f" providerId="LiveId" clId="{E5BCAD48-79B4-4941-B9B7-DC86F374425E}" dt="2019-12-02T07:24:48.066" v="1060" actId="478"/>
          <ac:spMkLst>
            <pc:docMk/>
            <pc:sldMk cId="3915240607" sldId="277"/>
            <ac:spMk id="8" creationId="{9C3EB628-4FDB-499E-8D94-F01A0A3D645A}"/>
          </ac:spMkLst>
        </pc:spChg>
        <pc:spChg chg="add del mod">
          <ac:chgData name="VINH TRAN" userId="91a0f2e966cd480f" providerId="LiveId" clId="{E5BCAD48-79B4-4941-B9B7-DC86F374425E}" dt="2019-12-02T07:24:44.003" v="1059" actId="478"/>
          <ac:spMkLst>
            <pc:docMk/>
            <pc:sldMk cId="3915240607" sldId="277"/>
            <ac:spMk id="9" creationId="{67CC9BB1-61EF-45AE-9B1A-FC4FE33E213C}"/>
          </ac:spMkLst>
        </pc:spChg>
        <pc:picChg chg="add mod">
          <ac:chgData name="VINH TRAN" userId="91a0f2e966cd480f" providerId="LiveId" clId="{E5BCAD48-79B4-4941-B9B7-DC86F374425E}" dt="2019-12-02T07:23:12.954" v="1050" actId="1076"/>
          <ac:picMkLst>
            <pc:docMk/>
            <pc:sldMk cId="3915240607" sldId="277"/>
            <ac:picMk id="4" creationId="{B03D9236-F807-4AA1-B478-D42F975799B1}"/>
          </ac:picMkLst>
        </pc:picChg>
        <pc:picChg chg="add mod">
          <ac:chgData name="VINH TRAN" userId="91a0f2e966cd480f" providerId="LiveId" clId="{E5BCAD48-79B4-4941-B9B7-DC86F374425E}" dt="2019-12-02T07:23:21.795" v="1052" actId="1076"/>
          <ac:picMkLst>
            <pc:docMk/>
            <pc:sldMk cId="3915240607" sldId="277"/>
            <ac:picMk id="5" creationId="{05C29EB5-9157-4F6C-B57E-AA6806EE1EED}"/>
          </ac:picMkLst>
        </pc:picChg>
        <pc:picChg chg="add mod">
          <ac:chgData name="VINH TRAN" userId="91a0f2e966cd480f" providerId="LiveId" clId="{E5BCAD48-79B4-4941-B9B7-DC86F374425E}" dt="2019-12-02T07:27:04.802" v="1089" actId="14100"/>
          <ac:picMkLst>
            <pc:docMk/>
            <pc:sldMk cId="3915240607" sldId="277"/>
            <ac:picMk id="6" creationId="{4FE3D6BF-75C5-4532-B4C9-FA8DFC0E86B6}"/>
          </ac:picMkLst>
        </pc:picChg>
        <pc:picChg chg="add mod">
          <ac:chgData name="VINH TRAN" userId="91a0f2e966cd480f" providerId="LiveId" clId="{E5BCAD48-79B4-4941-B9B7-DC86F374425E}" dt="2019-12-02T07:27:08.343" v="1090" actId="14100"/>
          <ac:picMkLst>
            <pc:docMk/>
            <pc:sldMk cId="3915240607" sldId="277"/>
            <ac:picMk id="7" creationId="{56918012-5661-4AA0-9309-C18E0456D14F}"/>
          </ac:picMkLst>
        </pc:picChg>
        <pc:picChg chg="add mod">
          <ac:chgData name="VINH TRAN" userId="91a0f2e966cd480f" providerId="LiveId" clId="{E5BCAD48-79B4-4941-B9B7-DC86F374425E}" dt="2019-12-02T07:25:05.958" v="1062" actId="1076"/>
          <ac:picMkLst>
            <pc:docMk/>
            <pc:sldMk cId="3915240607" sldId="277"/>
            <ac:picMk id="11" creationId="{C777EA89-0C2A-4160-A15F-DE525ADD33B5}"/>
          </ac:picMkLst>
        </pc:picChg>
        <pc:picChg chg="add mod">
          <ac:chgData name="VINH TRAN" userId="91a0f2e966cd480f" providerId="LiveId" clId="{E5BCAD48-79B4-4941-B9B7-DC86F374425E}" dt="2019-12-02T07:25:18.782" v="1064" actId="1076"/>
          <ac:picMkLst>
            <pc:docMk/>
            <pc:sldMk cId="3915240607" sldId="277"/>
            <ac:picMk id="13" creationId="{9553A10C-D32F-426E-B186-E6C0AEEC81B4}"/>
          </ac:picMkLst>
        </pc:picChg>
      </pc:sldChg>
      <pc:sldChg chg="addSp delSp modSp add">
        <pc:chgData name="VINH TRAN" userId="91a0f2e966cd480f" providerId="LiveId" clId="{E5BCAD48-79B4-4941-B9B7-DC86F374425E}" dt="2019-12-02T07:30:03.989" v="1131" actId="20577"/>
        <pc:sldMkLst>
          <pc:docMk/>
          <pc:sldMk cId="2720518944" sldId="278"/>
        </pc:sldMkLst>
        <pc:spChg chg="mod">
          <ac:chgData name="VINH TRAN" userId="91a0f2e966cd480f" providerId="LiveId" clId="{E5BCAD48-79B4-4941-B9B7-DC86F374425E}" dt="2019-12-02T07:30:03.989" v="1131" actId="20577"/>
          <ac:spMkLst>
            <pc:docMk/>
            <pc:sldMk cId="2720518944" sldId="278"/>
            <ac:spMk id="2" creationId="{4A92475C-53AC-4A1E-9E4B-91768866EDAB}"/>
          </ac:spMkLst>
        </pc:spChg>
        <pc:spChg chg="del">
          <ac:chgData name="VINH TRAN" userId="91a0f2e966cd480f" providerId="LiveId" clId="{E5BCAD48-79B4-4941-B9B7-DC86F374425E}" dt="2019-12-02T07:26:10.857" v="1087" actId="478"/>
          <ac:spMkLst>
            <pc:docMk/>
            <pc:sldMk cId="2720518944" sldId="278"/>
            <ac:spMk id="3" creationId="{7E4B5FF2-6450-47DC-AE07-115466718F91}"/>
          </ac:spMkLst>
        </pc:spChg>
        <pc:picChg chg="add mod">
          <ac:chgData name="VINH TRAN" userId="91a0f2e966cd480f" providerId="LiveId" clId="{E5BCAD48-79B4-4941-B9B7-DC86F374425E}" dt="2019-12-02T07:28:24.650" v="1098" actId="14100"/>
          <ac:picMkLst>
            <pc:docMk/>
            <pc:sldMk cId="2720518944" sldId="278"/>
            <ac:picMk id="4" creationId="{21F46982-3185-4476-A790-2770158E262F}"/>
          </ac:picMkLst>
        </pc:picChg>
        <pc:picChg chg="add mod">
          <ac:chgData name="VINH TRAN" userId="91a0f2e966cd480f" providerId="LiveId" clId="{E5BCAD48-79B4-4941-B9B7-DC86F374425E}" dt="2019-12-02T07:29:22.868" v="1117" actId="1076"/>
          <ac:picMkLst>
            <pc:docMk/>
            <pc:sldMk cId="2720518944" sldId="278"/>
            <ac:picMk id="12290" creationId="{ABAE6583-85FA-4E93-9CF8-13F6B4430527}"/>
          </ac:picMkLst>
        </pc:picChg>
        <pc:picChg chg="add mod">
          <ac:chgData name="VINH TRAN" userId="91a0f2e966cd480f" providerId="LiveId" clId="{E5BCAD48-79B4-4941-B9B7-DC86F374425E}" dt="2019-12-02T07:29:20.690" v="1116" actId="1076"/>
          <ac:picMkLst>
            <pc:docMk/>
            <pc:sldMk cId="2720518944" sldId="278"/>
            <ac:picMk id="12292" creationId="{441B9C9B-3F4D-4D6C-B0D6-3B4EB4A922B1}"/>
          </ac:picMkLst>
        </pc:picChg>
        <pc:picChg chg="add mod">
          <ac:chgData name="VINH TRAN" userId="91a0f2e966cd480f" providerId="LiveId" clId="{E5BCAD48-79B4-4941-B9B7-DC86F374425E}" dt="2019-12-02T07:29:39.988" v="1121" actId="14100"/>
          <ac:picMkLst>
            <pc:docMk/>
            <pc:sldMk cId="2720518944" sldId="278"/>
            <ac:picMk id="12294" creationId="{E9AC0A25-C8D0-476F-BBBA-5AAC631116A8}"/>
          </ac:picMkLst>
        </pc:picChg>
        <pc:picChg chg="add mod">
          <ac:chgData name="VINH TRAN" userId="91a0f2e966cd480f" providerId="LiveId" clId="{E5BCAD48-79B4-4941-B9B7-DC86F374425E}" dt="2019-12-02T07:29:42.180" v="1122" actId="1076"/>
          <ac:picMkLst>
            <pc:docMk/>
            <pc:sldMk cId="2720518944" sldId="278"/>
            <ac:picMk id="12296" creationId="{B13A3D71-15AC-4964-9D48-B468A1D7BADF}"/>
          </ac:picMkLst>
        </pc:picChg>
        <pc:picChg chg="add mod">
          <ac:chgData name="VINH TRAN" userId="91a0f2e966cd480f" providerId="LiveId" clId="{E5BCAD48-79B4-4941-B9B7-DC86F374425E}" dt="2019-12-02T07:29:45.820" v="1123" actId="1076"/>
          <ac:picMkLst>
            <pc:docMk/>
            <pc:sldMk cId="2720518944" sldId="278"/>
            <ac:picMk id="12298" creationId="{08D5FDD6-B706-4DD4-B511-FA16BC1480F5}"/>
          </ac:picMkLst>
        </pc:picChg>
      </pc:sldChg>
      <pc:sldChg chg="addSp delSp modSp add">
        <pc:chgData name="VINH TRAN" userId="91a0f2e966cd480f" providerId="LiveId" clId="{E5BCAD48-79B4-4941-B9B7-DC86F374425E}" dt="2019-12-02T07:31:34.038" v="1220" actId="1076"/>
        <pc:sldMkLst>
          <pc:docMk/>
          <pc:sldMk cId="2613809634" sldId="279"/>
        </pc:sldMkLst>
        <pc:spChg chg="mod">
          <ac:chgData name="VINH TRAN" userId="91a0f2e966cd480f" providerId="LiveId" clId="{E5BCAD48-79B4-4941-B9B7-DC86F374425E}" dt="2019-12-02T07:30:32.272" v="1142" actId="20577"/>
          <ac:spMkLst>
            <pc:docMk/>
            <pc:sldMk cId="2613809634" sldId="279"/>
            <ac:spMk id="2" creationId="{61B2E189-23FE-49B4-AD0F-D5D441ADC3E6}"/>
          </ac:spMkLst>
        </pc:spChg>
        <pc:spChg chg="del">
          <ac:chgData name="VINH TRAN" userId="91a0f2e966cd480f" providerId="LiveId" clId="{E5BCAD48-79B4-4941-B9B7-DC86F374425E}" dt="2019-12-02T07:30:40.313" v="1143"/>
          <ac:spMkLst>
            <pc:docMk/>
            <pc:sldMk cId="2613809634" sldId="279"/>
            <ac:spMk id="3" creationId="{B098EE46-FAFE-4995-A6D4-87355B1E1C86}"/>
          </ac:spMkLst>
        </pc:spChg>
        <pc:spChg chg="add mod">
          <ac:chgData name="VINH TRAN" userId="91a0f2e966cd480f" providerId="LiveId" clId="{E5BCAD48-79B4-4941-B9B7-DC86F374425E}" dt="2019-12-02T07:31:34.038" v="1220" actId="1076"/>
          <ac:spMkLst>
            <pc:docMk/>
            <pc:sldMk cId="2613809634" sldId="279"/>
            <ac:spMk id="4" creationId="{8FEFFBE7-B251-4041-BC8C-BF79D1041611}"/>
          </ac:spMkLst>
        </pc:spChg>
        <pc:picChg chg="add mod">
          <ac:chgData name="VINH TRAN" userId="91a0f2e966cd480f" providerId="LiveId" clId="{E5BCAD48-79B4-4941-B9B7-DC86F374425E}" dt="2019-12-02T07:30:44.390" v="1144" actId="1076"/>
          <ac:picMkLst>
            <pc:docMk/>
            <pc:sldMk cId="2613809634" sldId="279"/>
            <ac:picMk id="13314" creationId="{07F61199-8F82-4835-9A4C-68F0999B7AC7}"/>
          </ac:picMkLst>
        </pc:picChg>
      </pc:sldChg>
      <pc:sldChg chg="delSp modSp add del">
        <pc:chgData name="VINH TRAN" userId="91a0f2e966cd480f" providerId="LiveId" clId="{E5BCAD48-79B4-4941-B9B7-DC86F374425E}" dt="2019-12-02T07:34:14.926" v="1258" actId="2696"/>
        <pc:sldMkLst>
          <pc:docMk/>
          <pc:sldMk cId="1707444276" sldId="280"/>
        </pc:sldMkLst>
        <pc:spChg chg="del">
          <ac:chgData name="VINH TRAN" userId="91a0f2e966cd480f" providerId="LiveId" clId="{E5BCAD48-79B4-4941-B9B7-DC86F374425E}" dt="2019-12-02T07:31:53.809" v="1222" actId="478"/>
          <ac:spMkLst>
            <pc:docMk/>
            <pc:sldMk cId="1707444276" sldId="280"/>
            <ac:spMk id="2" creationId="{0D7EA3D9-FFE8-4443-A55C-AAC23BDA6181}"/>
          </ac:spMkLst>
        </pc:spChg>
        <pc:spChg chg="mod">
          <ac:chgData name="VINH TRAN" userId="91a0f2e966cd480f" providerId="LiveId" clId="{E5BCAD48-79B4-4941-B9B7-DC86F374425E}" dt="2019-12-02T07:34:01.602" v="1257" actId="1076"/>
          <ac:spMkLst>
            <pc:docMk/>
            <pc:sldMk cId="1707444276" sldId="280"/>
            <ac:spMk id="3" creationId="{D1BCB092-87B1-46C1-9F65-0BDD2BD173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4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6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76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1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7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0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3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6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1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6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268D-2DFC-44C8-AC53-287216DA12D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DAB71-7463-44CD-96C0-3D1C683A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46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4.pn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E9751-41C6-44DD-8C5D-CC1C244B8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836" y="717609"/>
            <a:ext cx="7559039" cy="944562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A4D9A-A6FF-4346-A914-0CB597B06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4378" y="1731555"/>
            <a:ext cx="3633954" cy="544513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Presented by </a:t>
            </a:r>
            <a:r>
              <a:rPr lang="en-US" sz="2400" dirty="0" err="1">
                <a:solidFill>
                  <a:schemeClr val="tx1"/>
                </a:solidFill>
              </a:rPr>
              <a:t>vinh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tran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https://lh4.googleusercontent.com/gSvX2mnPlTMXO5mlJfco4UcGj3lnwiGWAtcHD34UwkGt0J0fX4ho4s-mjfPtY-O2NxiWW3ig890OIFVi79axM8HMEQhvIyUrfV-hr6DoWOeZZ6kCErFXaMgNJJFQ-jS-Hp9ntpVz">
            <a:extLst>
              <a:ext uri="{FF2B5EF4-FFF2-40B4-BE49-F238E27FC236}">
                <a16:creationId xmlns:a16="http://schemas.microsoft.com/office/drawing/2014/main" id="{FDFB6C24-C168-40C9-B9B4-0463D9AC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0" y="2601912"/>
            <a:ext cx="4629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1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3010-3B1F-4830-A444-4B58A256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cases</a:t>
            </a:r>
          </a:p>
        </p:txBody>
      </p:sp>
      <p:pic>
        <p:nvPicPr>
          <p:cNvPr id="4" name="Picture 2" descr="https://lh4.googleusercontent.com/gSvX2mnPlTMXO5mlJfco4UcGj3lnwiGWAtcHD34UwkGt0J0fX4ho4s-mjfPtY-O2NxiWW3ig890OIFVi79axM8HMEQhvIyUrfV-hr6DoWOeZZ6kCErFXaMgNJJFQ-jS-Hp9ntpVz">
            <a:extLst>
              <a:ext uri="{FF2B5EF4-FFF2-40B4-BE49-F238E27FC236}">
                <a16:creationId xmlns:a16="http://schemas.microsoft.com/office/drawing/2014/main" id="{FAE2E8C4-D228-4A8F-819B-352D689105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79684"/>
            <a:ext cx="3715896" cy="208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179D6-E6B9-41A9-8F93-1F6905DF6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4" y="3984512"/>
            <a:ext cx="3715895" cy="2087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33DC8B-E17F-43CD-B7B7-BE48EA99F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693" y="1794631"/>
            <a:ext cx="3689287" cy="2072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0A2D4-F024-4AB1-8F31-E916344F7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693" y="3984512"/>
            <a:ext cx="3715895" cy="2087324"/>
          </a:xfrm>
          <a:prstGeom prst="rect">
            <a:avLst/>
          </a:prstGeom>
        </p:spPr>
      </p:pic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73527A4A-014D-4ECD-8370-083D55374466}"/>
              </a:ext>
            </a:extLst>
          </p:cNvPr>
          <p:cNvSpPr/>
          <p:nvPr/>
        </p:nvSpPr>
        <p:spPr>
          <a:xfrm>
            <a:off x="5102290" y="3429000"/>
            <a:ext cx="662474" cy="11616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634391C1-7ED4-47E1-ABE3-1744274FBFEA}"/>
              </a:ext>
            </a:extLst>
          </p:cNvPr>
          <p:cNvSpPr/>
          <p:nvPr/>
        </p:nvSpPr>
        <p:spPr>
          <a:xfrm>
            <a:off x="6493079" y="3429000"/>
            <a:ext cx="662474" cy="11616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6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E156-4472-4719-87F6-7A01C57E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 out the application</a:t>
            </a:r>
          </a:p>
        </p:txBody>
      </p:sp>
      <p:pic>
        <p:nvPicPr>
          <p:cNvPr id="4" name="Picture 2" descr="https://lh4.googleusercontent.com/gSvX2mnPlTMXO5mlJfco4UcGj3lnwiGWAtcHD34UwkGt0J0fX4ho4s-mjfPtY-O2NxiWW3ig890OIFVi79axM8HMEQhvIyUrfV-hr6DoWOeZZ6kCErFXaMgNJJFQ-jS-Hp9ntpVz">
            <a:extLst>
              <a:ext uri="{FF2B5EF4-FFF2-40B4-BE49-F238E27FC236}">
                <a16:creationId xmlns:a16="http://schemas.microsoft.com/office/drawing/2014/main" id="{F23AEBDC-2C14-4A60-90FF-6A115D7832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27" y="1740467"/>
            <a:ext cx="3579023" cy="201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5.googleusercontent.com/oO5sJtvAssHHisMb8G6AcgEpVwhTWPS-ArKxpJf3Kn0SLQQuhBnyCC6NNVGuNNfGGNJ5iCnZbb54945PMeyOq8feIqvD_NUTyoxDfPhhYdxMro7eOCJuUztzG93HItz7pHWJBLNu">
            <a:extLst>
              <a:ext uri="{FF2B5EF4-FFF2-40B4-BE49-F238E27FC236}">
                <a16:creationId xmlns:a16="http://schemas.microsoft.com/office/drawing/2014/main" id="{4D296629-396D-4137-B611-AEFF9A93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00" y="1811167"/>
            <a:ext cx="3579023" cy="201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h3.googleusercontent.com/xdsz_v8QE52TpDvjFUJStkoZOmE-oxNcKkRqcy0H037jipWN1JuCBkNrQBQf754XVIpptDqftO-EuqaVH3_jdsRW4rXMn88SqYFNPVY29WAQ-OE95_I-n_hsTWXKQpTBCti5BJTH">
            <a:extLst>
              <a:ext uri="{FF2B5EF4-FFF2-40B4-BE49-F238E27FC236}">
                <a16:creationId xmlns:a16="http://schemas.microsoft.com/office/drawing/2014/main" id="{123414FE-BD8A-4E57-9FB2-E4DC26FB0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00" y="4041613"/>
            <a:ext cx="3579023" cy="201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5.googleusercontent.com/9grhZQCHWOXNd5t5-0zy9Mpu9MvafIohITqIdh0YRP3k4HLehvWdhqATFE4y_2gxEusD9ND_0r0i0fyD0lz4GZcq7T-BNLdUHxIU5aWVYhaTouxLH812dvDi5Md8QZuHsfYwHv9g">
            <a:extLst>
              <a:ext uri="{FF2B5EF4-FFF2-40B4-BE49-F238E27FC236}">
                <a16:creationId xmlns:a16="http://schemas.microsoft.com/office/drawing/2014/main" id="{65DFFCBF-4450-479A-9043-902731894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27" y="4041613"/>
            <a:ext cx="3579023" cy="201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EFA7924-5E23-43DC-82DE-8CBCD5854E88}"/>
              </a:ext>
            </a:extLst>
          </p:cNvPr>
          <p:cNvSpPr/>
          <p:nvPr/>
        </p:nvSpPr>
        <p:spPr>
          <a:xfrm>
            <a:off x="5206807" y="2552757"/>
            <a:ext cx="1595535" cy="406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3A6B6D6-8859-46D1-973C-011625CB3B56}"/>
              </a:ext>
            </a:extLst>
          </p:cNvPr>
          <p:cNvSpPr/>
          <p:nvPr/>
        </p:nvSpPr>
        <p:spPr>
          <a:xfrm rot="10800000">
            <a:off x="5206807" y="4843537"/>
            <a:ext cx="1595535" cy="406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D97A1212-98BC-4A29-826A-5CCB36B2DB4F}"/>
              </a:ext>
            </a:extLst>
          </p:cNvPr>
          <p:cNvSpPr/>
          <p:nvPr/>
        </p:nvSpPr>
        <p:spPr>
          <a:xfrm>
            <a:off x="11047411" y="3565321"/>
            <a:ext cx="680398" cy="9227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2F99332C-696F-42E7-A14D-74834DDE14E3}"/>
              </a:ext>
            </a:extLst>
          </p:cNvPr>
          <p:cNvSpPr/>
          <p:nvPr/>
        </p:nvSpPr>
        <p:spPr>
          <a:xfrm rot="16200000">
            <a:off x="197912" y="3655314"/>
            <a:ext cx="864576" cy="6803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74CB-514F-4D3B-8899-F15BE733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info of the account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C41B81-9C68-4A96-BAA2-9B5FAAD4B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4629150" cy="2600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F90FC-6F91-498A-B86D-9E6DF285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439" y="3460750"/>
            <a:ext cx="4629150" cy="26003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98A8B3-2488-4E63-8BF9-B91C3596ED2A}"/>
              </a:ext>
            </a:extLst>
          </p:cNvPr>
          <p:cNvSpPr/>
          <p:nvPr/>
        </p:nvSpPr>
        <p:spPr>
          <a:xfrm rot="1428665">
            <a:off x="5408649" y="4124131"/>
            <a:ext cx="1427584" cy="4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7BA6F-C473-4A6C-B001-D7304FE7C649}"/>
              </a:ext>
            </a:extLst>
          </p:cNvPr>
          <p:cNvSpPr txBox="1"/>
          <p:nvPr/>
        </p:nvSpPr>
        <p:spPr>
          <a:xfrm>
            <a:off x="1073791" y="5041783"/>
            <a:ext cx="469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view the info, users must log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30471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CE01-BB57-47E5-849A-D4ECFB43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quiz</a:t>
            </a:r>
          </a:p>
        </p:txBody>
      </p:sp>
      <p:pic>
        <p:nvPicPr>
          <p:cNvPr id="7170" name="Picture 2" descr="https://lh5.googleusercontent.com/9grhZQCHWOXNd5t5-0zy9Mpu9MvafIohITqIdh0YRP3k4HLehvWdhqATFE4y_2gxEusD9ND_0r0i0fyD0lz4GZcq7T-BNLdUHxIU5aWVYhaTouxLH812dvDi5Md8QZuHsfYwHv9g">
            <a:extLst>
              <a:ext uri="{FF2B5EF4-FFF2-40B4-BE49-F238E27FC236}">
                <a16:creationId xmlns:a16="http://schemas.microsoft.com/office/drawing/2014/main" id="{C17F1D5C-D937-456D-ACDB-E53430DF75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97088"/>
            <a:ext cx="3875204" cy="217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6375BD-671B-463C-B8CB-3CA40D3A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368184"/>
            <a:ext cx="3875204" cy="2185807"/>
          </a:xfrm>
          <a:prstGeom prst="rect">
            <a:avLst/>
          </a:prstGeom>
        </p:spPr>
      </p:pic>
      <p:pic>
        <p:nvPicPr>
          <p:cNvPr id="7172" name="Picture 4" descr="https://lh5.googleusercontent.com/iv5czH-iour3lHtPKUX1OfWTj5WIUnuTTdtHMnKI5ebXsAXsdzDRVd1LUYQAm7A2F9UXRTgTBVo9PAq0bNfUiBgMwBx0NNGIhERAK3Zyfowuw5etZjFa7icg2rpaWF5GzfSmpfmx">
            <a:extLst>
              <a:ext uri="{FF2B5EF4-FFF2-40B4-BE49-F238E27FC236}">
                <a16:creationId xmlns:a16="http://schemas.microsoft.com/office/drawing/2014/main" id="{DF5644D8-7137-4A84-BEEC-5EA8DABFF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62" y="3185494"/>
            <a:ext cx="3875204" cy="217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520C5EC-A040-4CF0-BA29-05CFAE1AAF16}"/>
              </a:ext>
            </a:extLst>
          </p:cNvPr>
          <p:cNvSpPr/>
          <p:nvPr/>
        </p:nvSpPr>
        <p:spPr>
          <a:xfrm rot="1466890">
            <a:off x="4779200" y="3555726"/>
            <a:ext cx="1670180" cy="536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92982B4-F817-4818-B543-87ADB988C02B}"/>
              </a:ext>
            </a:extLst>
          </p:cNvPr>
          <p:cNvSpPr/>
          <p:nvPr/>
        </p:nvSpPr>
        <p:spPr>
          <a:xfrm rot="20056535">
            <a:off x="4779200" y="4829651"/>
            <a:ext cx="1670180" cy="536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1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9ED6-4874-427C-91D0-3DB71B59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form – create a question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730B0A-FADB-434C-AD38-01B5A4FD0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837" y="2468511"/>
            <a:ext cx="4629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2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AD1E-D2A4-43F8-BC86-84BFCFB7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016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8194" name="Picture 2" descr="https://lh5.googleusercontent.com/3eDMxfYX6ycM_7EVGiLJGPquoFKRQ9rUKvZRs2YcA_TBgCJ0IKtiywifLublCZF8ZXTHg7Rw3ky89HbBkBvrKbUBptcYUfkmX-QDk2cMqqKLNcfp8Eb0uKJuG7I3Cn7yhXG0lrK0">
            <a:extLst>
              <a:ext uri="{FF2B5EF4-FFF2-40B4-BE49-F238E27FC236}">
                <a16:creationId xmlns:a16="http://schemas.microsoft.com/office/drawing/2014/main" id="{21560993-8998-47A4-AC93-5976739378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52" y="1518730"/>
            <a:ext cx="3632951" cy="204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3.googleusercontent.com/oEt7Bs7LnnpYbfgYALV4x6SzE76DycvUFzKGXBRvJuBUNrdRv4FpHIO6_B0koiLjYesYAtM6jJYTGQeUCBekSTp3GeoRiS_unqhK6E--BxExg7GVDFnU0Tfd-Ycb9iA5EyofG2iE">
            <a:extLst>
              <a:ext uri="{FF2B5EF4-FFF2-40B4-BE49-F238E27FC236}">
                <a16:creationId xmlns:a16="http://schemas.microsoft.com/office/drawing/2014/main" id="{94AA5B21-BB7D-439E-9EB8-CB9DC77B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37" y="1518730"/>
            <a:ext cx="3632949" cy="204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h6.googleusercontent.com/hC7Z4HpxePoa6fyDJyFhRtYfOrC0MImoJVaggHPF7CRwUVfmYCpXd8d0WRe6UnmXaIodfME4KLTi8AdScO4WonJmoKR5mZcUoV35-L-v8iHOAHUJNeMNtz240z8cAYwSoFHG3mLK">
            <a:extLst>
              <a:ext uri="{FF2B5EF4-FFF2-40B4-BE49-F238E27FC236}">
                <a16:creationId xmlns:a16="http://schemas.microsoft.com/office/drawing/2014/main" id="{A73DD66D-5949-4AAB-A799-AF6C0DA7F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17" y="1518730"/>
            <a:ext cx="3632951" cy="204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lh4.googleusercontent.com/-4UlZIfq7TQveT6OWvXGpQ4VpVPQQdCX4ue-6R2A3eCb0cwsSPj2cTpiEgtTZpJsPtpCDiqgUNhci-mjtcIcAPjjNqye6Nx9BByjPru9uMjr72xezJdQFOtzvlF82hYGKT6cAOz9">
            <a:extLst>
              <a:ext uri="{FF2B5EF4-FFF2-40B4-BE49-F238E27FC236}">
                <a16:creationId xmlns:a16="http://schemas.microsoft.com/office/drawing/2014/main" id="{A481CB24-7D5E-4135-9A4C-840AC65B0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52" y="3668707"/>
            <a:ext cx="3632951" cy="204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lh5.googleusercontent.com/UCbaD8Ky5IHLYmngfMoUStWIaqxEghjyGwCq5KU6lAvPySamAIWRjIF1o8LsV17lgd4XLlztIjiQUAjTmDvVObiOa5_U_KbcCxBjJhXn9oriZG41pne_Saheo3TRM-TgWu5vaB_P">
            <a:extLst>
              <a:ext uri="{FF2B5EF4-FFF2-40B4-BE49-F238E27FC236}">
                <a16:creationId xmlns:a16="http://schemas.microsoft.com/office/drawing/2014/main" id="{5461FE0A-5FBD-4587-9271-D1B8C8A52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34" y="3668707"/>
            <a:ext cx="3632951" cy="204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s://lh3.googleusercontent.com/KHkcNmQU3lxhzyNDnoMu6A2C137xmjKiNd7wLkyJ-a9cfOiCft1nXf2eKNG2ek7ysTySUcKmK9aUu-VlvGu8n03Egk47yEa75S1pbmQIWWNQKv1H05SvT1huEvcbRuzDBYLe03jk">
            <a:extLst>
              <a:ext uri="{FF2B5EF4-FFF2-40B4-BE49-F238E27FC236}">
                <a16:creationId xmlns:a16="http://schemas.microsoft.com/office/drawing/2014/main" id="{BF0FF54C-D8B8-4EBD-9FB1-A0812904B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17" y="3668707"/>
            <a:ext cx="3632951" cy="204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A76B9C-7EAF-4F36-824E-C28A71525420}"/>
              </a:ext>
            </a:extLst>
          </p:cNvPr>
          <p:cNvSpPr txBox="1"/>
          <p:nvPr/>
        </p:nvSpPr>
        <p:spPr>
          <a:xfrm>
            <a:off x="1300546" y="5939405"/>
            <a:ext cx="958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can go back and forth to edit the questions</a:t>
            </a:r>
          </a:p>
        </p:txBody>
      </p:sp>
    </p:spTree>
    <p:extLst>
      <p:ext uri="{BB962C8B-B14F-4D97-AF65-F5344CB8AC3E}">
        <p14:creationId xmlns:p14="http://schemas.microsoft.com/office/powerpoint/2010/main" val="389044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B7C2-E578-49DE-B61D-CF16325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 a quiz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B56B8-706E-4EE6-91CD-8E73063C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24" y="2097088"/>
            <a:ext cx="6505575" cy="1000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A847B9-46BE-4778-87F7-A67A9F95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836" y="3322638"/>
            <a:ext cx="69151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7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2C7614-FF13-4AF9-8ABA-66CD4BC45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034" y="965201"/>
            <a:ext cx="8481932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522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C061-44B4-408C-AF55-609CA0F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815AC-CCFF-4184-83EB-7F49A477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76911"/>
            <a:ext cx="4037077" cy="2267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047D7-656A-457E-B828-621A9B36C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334" y="1872235"/>
            <a:ext cx="4037077" cy="2272417"/>
          </a:xfrm>
          <a:prstGeom prst="rect">
            <a:avLst/>
          </a:prstGeom>
        </p:spPr>
      </p:pic>
      <p:pic>
        <p:nvPicPr>
          <p:cNvPr id="9218" name="Picture 2" descr="https://lh4.googleusercontent.com/_sj75JWDOGsP6QohINpiXpNQmp_0phO4DEs9MUAT1Cv08BndP3a92nJTZ2Ff0bLQbp2_P7b_uAnM8FQMJJKrhJbpwAliGC59_x0bl1dfj6MW_rIZiX9YSCTeqJxzrvZVmBjyvSwF">
            <a:extLst>
              <a:ext uri="{FF2B5EF4-FFF2-40B4-BE49-F238E27FC236}">
                <a16:creationId xmlns:a16="http://schemas.microsoft.com/office/drawing/2014/main" id="{F0F8D689-8F61-476B-8188-900F40ACE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4269174"/>
            <a:ext cx="4037079" cy="226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4A713-4B9B-4AAE-B699-E7EC46E65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332" y="4269174"/>
            <a:ext cx="4037079" cy="226774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FE6A647-6E2A-487A-973E-D59CC2E96402}"/>
              </a:ext>
            </a:extLst>
          </p:cNvPr>
          <p:cNvSpPr/>
          <p:nvPr/>
        </p:nvSpPr>
        <p:spPr>
          <a:xfrm>
            <a:off x="5473332" y="3008443"/>
            <a:ext cx="1250302" cy="294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31C11A7-8A10-427A-B7AA-5CDC8948E1BA}"/>
              </a:ext>
            </a:extLst>
          </p:cNvPr>
          <p:cNvSpPr/>
          <p:nvPr/>
        </p:nvSpPr>
        <p:spPr>
          <a:xfrm>
            <a:off x="5469260" y="5255748"/>
            <a:ext cx="1250302" cy="294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686F-7ABD-4D93-845C-40BECA82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a quiz</a:t>
            </a:r>
          </a:p>
        </p:txBody>
      </p:sp>
      <p:pic>
        <p:nvPicPr>
          <p:cNvPr id="4" name="Picture 2" descr="https://lh5.googleusercontent.com/9grhZQCHWOXNd5t5-0zy9Mpu9MvafIohITqIdh0YRP3k4HLehvWdhqATFE4y_2gxEusD9ND_0r0i0fyD0lz4GZcq7T-BNLdUHxIU5aWVYhaTouxLH812dvDi5Md8QZuHsfYwHv9g">
            <a:extLst>
              <a:ext uri="{FF2B5EF4-FFF2-40B4-BE49-F238E27FC236}">
                <a16:creationId xmlns:a16="http://schemas.microsoft.com/office/drawing/2014/main" id="{A83BB7A6-74C0-406F-9854-4C2DFA098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79" y="1832896"/>
            <a:ext cx="4139572" cy="23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4C282-3E12-4A3D-BE10-81A2CE2C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149" y="1832896"/>
            <a:ext cx="4139572" cy="2334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9E7A28-5AAC-40F9-AE2E-54166435E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626" y="4348283"/>
            <a:ext cx="4139572" cy="2325315"/>
          </a:xfrm>
          <a:prstGeom prst="rect">
            <a:avLst/>
          </a:prstGeom>
        </p:spPr>
      </p:pic>
      <p:sp>
        <p:nvSpPr>
          <p:cNvPr id="7" name="Arrow: Left-Right-Up 6">
            <a:extLst>
              <a:ext uri="{FF2B5EF4-FFF2-40B4-BE49-F238E27FC236}">
                <a16:creationId xmlns:a16="http://schemas.microsoft.com/office/drawing/2014/main" id="{687B4EA2-D21D-46EF-BC8B-48912F675B6C}"/>
              </a:ext>
            </a:extLst>
          </p:cNvPr>
          <p:cNvSpPr/>
          <p:nvPr/>
        </p:nvSpPr>
        <p:spPr>
          <a:xfrm rot="10800000">
            <a:off x="5069632" y="3311465"/>
            <a:ext cx="2052735" cy="144944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FD6C-5269-46DC-BE8B-55D1D536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AC58-0118-44D7-A6FF-405E6D4B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Upgrade the lab – week 13</a:t>
            </a:r>
          </a:p>
          <a:p>
            <a:r>
              <a:rPr lang="en-US" dirty="0"/>
              <a:t>Experience in I/O File in Java</a:t>
            </a:r>
          </a:p>
          <a:p>
            <a:r>
              <a:rPr lang="en-US" dirty="0"/>
              <a:t>Modify/Improve the lab </a:t>
            </a:r>
            <a:r>
              <a:rPr lang="en-US"/>
              <a:t>by designing displays and adding </a:t>
            </a:r>
            <a:r>
              <a:rPr lang="en-US" dirty="0"/>
              <a:t>functionalities</a:t>
            </a:r>
          </a:p>
          <a:p>
            <a:r>
              <a:rPr lang="en-US" dirty="0"/>
              <a:t>Combine the knowledge in building GUI application such as layout, checkbox, menu, </a:t>
            </a:r>
            <a:r>
              <a:rPr lang="en-US" dirty="0" err="1"/>
              <a:t>JOptionPane</a:t>
            </a:r>
            <a:r>
              <a:rPr lang="en-US" dirty="0"/>
              <a:t>, and so on</a:t>
            </a:r>
          </a:p>
        </p:txBody>
      </p:sp>
    </p:spTree>
    <p:extLst>
      <p:ext uri="{BB962C8B-B14F-4D97-AF65-F5344CB8AC3E}">
        <p14:creationId xmlns:p14="http://schemas.microsoft.com/office/powerpoint/2010/main" val="150938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lh4.googleusercontent.com/_sj75JWDOGsP6QohINpiXpNQmp_0phO4DEs9MUAT1Cv08BndP3a92nJTZ2Ff0bLQbp2_P7b_uAnM8FQMJJKrhJbpwAliGC59_x0bl1dfj6MW_rIZiX9YSCTeqJxzrvZVmBjyvSwF">
            <a:extLst>
              <a:ext uri="{FF2B5EF4-FFF2-40B4-BE49-F238E27FC236}">
                <a16:creationId xmlns:a16="http://schemas.microsoft.com/office/drawing/2014/main" id="{E8F97530-E9A3-475D-8FCF-5C721BA9E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69" y="2271451"/>
            <a:ext cx="4629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5.googleusercontent.com/9w7Ti5Af7vZHecME_aDB-nLd91mZwHH0dskZV0DBm61udySKsQfZtBss_iRSAQWS2V8TyFf_njF1rmsBhRw4CP5nPNgHTlpYhGhnOf5_KrN6xiU-f-dav3iEO02B2UTQ1tr67ank">
            <a:extLst>
              <a:ext uri="{FF2B5EF4-FFF2-40B4-BE49-F238E27FC236}">
                <a16:creationId xmlns:a16="http://schemas.microsoft.com/office/drawing/2014/main" id="{920E3A4A-F3D3-492D-AA43-5D33568D7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682" y="2271451"/>
            <a:ext cx="4629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80D00045-90F4-43BD-9572-500D58356AF9}"/>
              </a:ext>
            </a:extLst>
          </p:cNvPr>
          <p:cNvSpPr/>
          <p:nvPr/>
        </p:nvSpPr>
        <p:spPr>
          <a:xfrm>
            <a:off x="4437634" y="748505"/>
            <a:ext cx="3172408" cy="12503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28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524A-BD5C-4BB7-BB35-5EA03411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399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Load a Quiz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34110-1F52-40BB-8D7D-1C3D3332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386470"/>
            <a:ext cx="69532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78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7767-7B91-4754-A4DE-E2BEC454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D9236-F807-4AA1-B478-D42F97579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8" y="1802756"/>
            <a:ext cx="3570546" cy="2005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29EB5-9157-4F6C-B57E-AA6806EE1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43" y="3220676"/>
            <a:ext cx="3570546" cy="2005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E3D6BF-75C5-4532-B4C9-FA8DFC0E8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617" y="1802755"/>
            <a:ext cx="3570548" cy="2005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18012-5661-4AA0-9309-C18E0456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3220678"/>
            <a:ext cx="3568925" cy="2005675"/>
          </a:xfrm>
          <a:prstGeom prst="rect">
            <a:avLst/>
          </a:prstGeom>
        </p:spPr>
      </p:pic>
      <p:pic>
        <p:nvPicPr>
          <p:cNvPr id="11" name="Graphic 10" descr="Arrow Rotate right">
            <a:extLst>
              <a:ext uri="{FF2B5EF4-FFF2-40B4-BE49-F238E27FC236}">
                <a16:creationId xmlns:a16="http://schemas.microsoft.com/office/drawing/2014/main" id="{C777EA89-0C2A-4160-A15F-DE525ADD3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0316" y="2201682"/>
            <a:ext cx="914400" cy="914400"/>
          </a:xfrm>
          <a:prstGeom prst="rect">
            <a:avLst/>
          </a:prstGeom>
        </p:spPr>
      </p:pic>
      <p:pic>
        <p:nvPicPr>
          <p:cNvPr id="13" name="Graphic 12" descr="Arrow Rotate left">
            <a:extLst>
              <a:ext uri="{FF2B5EF4-FFF2-40B4-BE49-F238E27FC236}">
                <a16:creationId xmlns:a16="http://schemas.microsoft.com/office/drawing/2014/main" id="{9553A10C-D32F-426E-B186-E6C0AEEC81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21674" y="22016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40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475C-53AC-4A1E-9E4B-91768866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 a quiz</a:t>
            </a:r>
          </a:p>
        </p:txBody>
      </p:sp>
      <p:pic>
        <p:nvPicPr>
          <p:cNvPr id="4" name="Picture 4" descr="https://lh5.googleusercontent.com/9w7Ti5Af7vZHecME_aDB-nLd91mZwHH0dskZV0DBm61udySKsQfZtBss_iRSAQWS2V8TyFf_njF1rmsBhRw4CP5nPNgHTlpYhGhnOf5_KrN6xiU-f-dav3iEO02B2UTQ1tr67ank">
            <a:extLst>
              <a:ext uri="{FF2B5EF4-FFF2-40B4-BE49-F238E27FC236}">
                <a16:creationId xmlns:a16="http://schemas.microsoft.com/office/drawing/2014/main" id="{21F46982-3185-4476-A790-2770158E2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9" y="1902336"/>
            <a:ext cx="3629836" cy="203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lh3.googleusercontent.com/teLLWmKt07aUrCTaSWNWtsvj74Ovfg-Ps8fR7ApBtENXE6F6DsM8UaSW0h9kL6e05PYRgr9wr6CgyyZ0Mh9P5NnEZcrgYL66L6sXfnZSScox_hTAHj26gifBKMQUjE5fVhquacMh">
            <a:extLst>
              <a:ext uri="{FF2B5EF4-FFF2-40B4-BE49-F238E27FC236}">
                <a16:creationId xmlns:a16="http://schemas.microsoft.com/office/drawing/2014/main" id="{ABAE6583-85FA-4E93-9CF8-13F6B443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338" y="1903383"/>
            <a:ext cx="3628653" cy="203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5.googleusercontent.com/lBGWv2ntsUtXucg6uO2E52ckn0defQfrbMPRauaO_3CJsHXjXEoF1vgtXw98uEG8J8Oc2ccYcLPGZO9DAZzmIioNKKW5v5eaD0RI-WDeVZlBw_luNg5K5MK33Iq0D51qR7i8mF5h">
            <a:extLst>
              <a:ext uri="{FF2B5EF4-FFF2-40B4-BE49-F238E27FC236}">
                <a16:creationId xmlns:a16="http://schemas.microsoft.com/office/drawing/2014/main" id="{441B9C9B-3F4D-4D6C-B0D6-3B4EB4A92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04" y="1902336"/>
            <a:ext cx="3628653" cy="203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lh5.googleusercontent.com/KNZMpaa6IpDC_F-wl_yd1dk-T4T814yrFRts1IpTEKTBtGCIMtmqD6J24URwNWREAfci6--K1EbQ0wLIewDVLFUUwOp_1cxMkqRh6-jAz8qFAPm4ElENLBzwFK1MqUpKdM4406zM">
            <a:extLst>
              <a:ext uri="{FF2B5EF4-FFF2-40B4-BE49-F238E27FC236}">
                <a16:creationId xmlns:a16="http://schemas.microsoft.com/office/drawing/2014/main" id="{E9AC0A25-C8D0-476F-BBBA-5AAC63111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9" y="4116745"/>
            <a:ext cx="3628652" cy="203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s://lh4.googleusercontent.com/stX6n6v1KCSvAAwtUBBH6Ef3yg_H5YceXhvFDGGCWZowcMFFlE4UQxnCUlMY54GwO8kQWotQCTNc_a_JDgX96Q0I3nPpRfB_iSjC-W7Ga_f_5qOuWQbUFEqYx80jYo1fXJG767JK">
            <a:extLst>
              <a:ext uri="{FF2B5EF4-FFF2-40B4-BE49-F238E27FC236}">
                <a16:creationId xmlns:a16="http://schemas.microsoft.com/office/drawing/2014/main" id="{B13A3D71-15AC-4964-9D48-B468A1D7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94" y="4116745"/>
            <a:ext cx="3629836" cy="203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https://lh3.googleusercontent.com/DLsUdeAauXUZUR9aPHgtfXR6gGi59ZrLfFSpOpZKaRhufUx5Wvycp2NYkot3ts0NxyiUFJNbmgqf_DN2PkDYVao2zQsxPLJymvVG2dQdHiHiXm5LvvlsVSlPoMFEPLY8IiMp2CaT">
            <a:extLst>
              <a:ext uri="{FF2B5EF4-FFF2-40B4-BE49-F238E27FC236}">
                <a16:creationId xmlns:a16="http://schemas.microsoft.com/office/drawing/2014/main" id="{08D5FDD6-B706-4DD4-B511-FA16BC14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23" y="4116744"/>
            <a:ext cx="3628653" cy="203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518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E189-23FE-49B4-AD0F-D5D441AD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</a:p>
        </p:txBody>
      </p:sp>
      <p:pic>
        <p:nvPicPr>
          <p:cNvPr id="13314" name="Picture 2" descr="https://lh4.googleusercontent.com/6woYIMgYhdhgrpupK_BrWhRNfmeaIZ6UhnvOmUFGzgBYIO_Cum8prQeB_zCyNywfS8EVc5oqZOnRnr6myQ_H0ssQI4SnKM4OPuT9BmoG5Szh08JlTS6Apyde_150nlRzkmnFd2RO">
            <a:extLst>
              <a:ext uri="{FF2B5EF4-FFF2-40B4-BE49-F238E27FC236}">
                <a16:creationId xmlns:a16="http://schemas.microsoft.com/office/drawing/2014/main" id="{07F61199-8F82-4835-9A4C-68F0999B7A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7" y="2234989"/>
            <a:ext cx="4629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EFFBE7-B251-4041-BC8C-BF79D1041611}"/>
              </a:ext>
            </a:extLst>
          </p:cNvPr>
          <p:cNvSpPr txBox="1"/>
          <p:nvPr/>
        </p:nvSpPr>
        <p:spPr>
          <a:xfrm>
            <a:off x="2194216" y="5163721"/>
            <a:ext cx="78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can re-take a quiz by clicking ‘Try again’</a:t>
            </a:r>
          </a:p>
        </p:txBody>
      </p:sp>
    </p:spTree>
    <p:extLst>
      <p:ext uri="{BB962C8B-B14F-4D97-AF65-F5344CB8AC3E}">
        <p14:creationId xmlns:p14="http://schemas.microsoft.com/office/powerpoint/2010/main" val="261380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4474-32A7-4C1F-A838-A84BEBE5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7D14-05FC-4D10-9FAA-035873C7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Create/Store an account</a:t>
            </a:r>
          </a:p>
          <a:p>
            <a:r>
              <a:rPr lang="en-US" dirty="0"/>
              <a:t>Login/Logout with an existent account</a:t>
            </a:r>
          </a:p>
          <a:p>
            <a:r>
              <a:rPr lang="en-US" dirty="0"/>
              <a:t>View info of the account</a:t>
            </a:r>
          </a:p>
          <a:p>
            <a:r>
              <a:rPr lang="en-US" dirty="0"/>
              <a:t>Create/Store a Quiz</a:t>
            </a:r>
          </a:p>
          <a:p>
            <a:r>
              <a:rPr lang="en-US" dirty="0"/>
              <a:t>Open/Load a Quiz</a:t>
            </a:r>
          </a:p>
          <a:p>
            <a:r>
              <a:rPr lang="en-US" dirty="0"/>
              <a:t>Take/Re-take a Quiz</a:t>
            </a:r>
          </a:p>
          <a:p>
            <a:r>
              <a:rPr lang="en-US"/>
              <a:t>Try/Catch </a:t>
            </a:r>
            <a:r>
              <a:rPr lang="en-US" dirty="0"/>
              <a:t>errors while using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23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56D8-38B0-4229-9DD5-07BC31EB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an account</a:t>
            </a:r>
          </a:p>
        </p:txBody>
      </p:sp>
      <p:pic>
        <p:nvPicPr>
          <p:cNvPr id="2050" name="Picture 2" descr="https://lh4.googleusercontent.com/gSvX2mnPlTMXO5mlJfco4UcGj3lnwiGWAtcHD34UwkGt0J0fX4ho4s-mjfPtY-O2NxiWW3ig890OIFVi79axM8HMEQhvIyUrfV-hr6DoWOeZZ6kCErFXaMgNJJFQ-jS-Hp9ntpVz">
            <a:extLst>
              <a:ext uri="{FF2B5EF4-FFF2-40B4-BE49-F238E27FC236}">
                <a16:creationId xmlns:a16="http://schemas.microsoft.com/office/drawing/2014/main" id="{23E5CD7D-9D1F-4717-8748-F63C4D67F6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21" y="2010327"/>
            <a:ext cx="3979979" cy="223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8DD764-0ECD-410B-85F5-456AA94A6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011" y="3032159"/>
            <a:ext cx="3979979" cy="2244906"/>
          </a:xfrm>
          <a:prstGeom prst="rect">
            <a:avLst/>
          </a:prstGeom>
        </p:spPr>
      </p:pic>
      <p:pic>
        <p:nvPicPr>
          <p:cNvPr id="1026" name="Picture 2" descr="https://lh3.googleusercontent.com/1Fu3St80HUJ_DxxVrvARK_bGLBWH14DxICyoiQhYAnWMhweLWbShXMojWOOocJUSGgnNHjW5r-Pcng7k6GURno2NuKCSLAStUCj_ee9u71zKej_PBRr72AVsOpYnZIpy87uv9SLB">
            <a:extLst>
              <a:ext uri="{FF2B5EF4-FFF2-40B4-BE49-F238E27FC236}">
                <a16:creationId xmlns:a16="http://schemas.microsoft.com/office/drawing/2014/main" id="{40708CC3-2DB8-466E-99B5-F6D3124CD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01" y="4159232"/>
            <a:ext cx="3979979" cy="223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Bent-Up 3">
            <a:extLst>
              <a:ext uri="{FF2B5EF4-FFF2-40B4-BE49-F238E27FC236}">
                <a16:creationId xmlns:a16="http://schemas.microsoft.com/office/drawing/2014/main" id="{1AB47193-948C-4847-89A1-5243D14083AB}"/>
              </a:ext>
            </a:extLst>
          </p:cNvPr>
          <p:cNvSpPr/>
          <p:nvPr/>
        </p:nvSpPr>
        <p:spPr>
          <a:xfrm rot="5400000">
            <a:off x="3078462" y="4400803"/>
            <a:ext cx="805343" cy="7470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B2F069A8-CC15-4292-9D89-6E45FCC3CAE7}"/>
              </a:ext>
            </a:extLst>
          </p:cNvPr>
          <p:cNvSpPr/>
          <p:nvPr/>
        </p:nvSpPr>
        <p:spPr>
          <a:xfrm rot="5400000">
            <a:off x="6510959" y="5462477"/>
            <a:ext cx="805343" cy="7470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0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ell1TO9KLTXV41b_VCojQ5uWMKdKqFsllCIT6tV97ggGUS4X1sK7g5NRz0UHte5htkR-5am5GEA-dDljmEv46aSY5hug2wc5CiVXfvOrG6BLltitQ5c3QW2JEMNnforIqLaX7aed">
            <a:extLst>
              <a:ext uri="{FF2B5EF4-FFF2-40B4-BE49-F238E27FC236}">
                <a16:creationId xmlns:a16="http://schemas.microsoft.com/office/drawing/2014/main" id="{1C778EFB-FC4A-4B35-AFB5-2DEAA558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86" y="828675"/>
            <a:ext cx="4629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qAqzKfX0HB2Y38po5zkxesYOMihqrIvbiZWTRvPoTuvKmrk7Yg1gh9SdIQin3_0-lyOGs_X1DenORB-tEaWC3EwNAg4brRR8kZoRZT4SoXNk1A_3oAfUVDCmXfnOAASPd8vLdubW">
            <a:extLst>
              <a:ext uri="{FF2B5EF4-FFF2-40B4-BE49-F238E27FC236}">
                <a16:creationId xmlns:a16="http://schemas.microsoft.com/office/drawing/2014/main" id="{9ED7F01F-6C91-4CF0-ABF4-284862DF1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66" y="828675"/>
            <a:ext cx="4629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G6m_vOpS6udsPj-Fh5iSH5MWj0rjb8ffe4LJuxeT_Vj9EqLyg5hy0olRJLDZG5JP1lEIcA7U_M2B5M3WJODXxS9GUcqR6ghI78MFxc9QDzvoSgGT8fqPuoA-NaKb0i1067qOfWBj">
            <a:extLst>
              <a:ext uri="{FF2B5EF4-FFF2-40B4-BE49-F238E27FC236}">
                <a16:creationId xmlns:a16="http://schemas.microsoft.com/office/drawing/2014/main" id="{04DF9491-4DD1-4142-A801-CAC08F2F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3621735"/>
            <a:ext cx="4629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22712B-816A-4963-BA2A-18D5195E446C}"/>
              </a:ext>
            </a:extLst>
          </p:cNvPr>
          <p:cNvSpPr txBox="1"/>
          <p:nvPr/>
        </p:nvSpPr>
        <p:spPr>
          <a:xfrm>
            <a:off x="6472123" y="1850571"/>
            <a:ext cx="5971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98EF9-87F0-42E2-B627-584845E8C045}"/>
              </a:ext>
            </a:extLst>
          </p:cNvPr>
          <p:cNvSpPr txBox="1"/>
          <p:nvPr/>
        </p:nvSpPr>
        <p:spPr>
          <a:xfrm>
            <a:off x="1549184" y="1850571"/>
            <a:ext cx="5971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2A7CA-5F2D-42E4-8754-E470CF9CDC57}"/>
              </a:ext>
            </a:extLst>
          </p:cNvPr>
          <p:cNvSpPr txBox="1"/>
          <p:nvPr/>
        </p:nvSpPr>
        <p:spPr>
          <a:xfrm>
            <a:off x="3980594" y="4367899"/>
            <a:ext cx="5971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159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EDC1-2698-4B99-B710-2C908D02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FA9680-1EC7-44A8-86E2-B532B1478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160588"/>
            <a:ext cx="4629150" cy="2600325"/>
          </a:xfrm>
          <a:prstGeom prst="rect">
            <a:avLst/>
          </a:prstGeom>
        </p:spPr>
      </p:pic>
      <p:pic>
        <p:nvPicPr>
          <p:cNvPr id="7" name="Picture 2" descr="https://lh4.googleusercontent.com/ell1TO9KLTXV41b_VCojQ5uWMKdKqFsllCIT6tV97ggGUS4X1sK7g5NRz0UHte5htkR-5am5GEA-dDljmEv46aSY5hug2wc5CiVXfvOrG6BLltitQ5c3QW2JEMNnforIqLaX7aed">
            <a:extLst>
              <a:ext uri="{FF2B5EF4-FFF2-40B4-BE49-F238E27FC236}">
                <a16:creationId xmlns:a16="http://schemas.microsoft.com/office/drawing/2014/main" id="{F0773318-90B9-4E84-B9AD-CDEF7D74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2" y="2160588"/>
            <a:ext cx="4629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45FB968-1586-4185-A1FD-E93CB6D90A8D}"/>
              </a:ext>
            </a:extLst>
          </p:cNvPr>
          <p:cNvSpPr/>
          <p:nvPr/>
        </p:nvSpPr>
        <p:spPr>
          <a:xfrm>
            <a:off x="5377343" y="3540154"/>
            <a:ext cx="1375795" cy="528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0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C00F-75D1-4C98-A5D5-BE663270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 the registered account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9086BE-CDE2-4AD9-BABE-C2371EEDC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222" y="1972811"/>
            <a:ext cx="604837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703D6-9383-47FF-97FF-1407740D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11" y="4283635"/>
            <a:ext cx="4084996" cy="2373188"/>
          </a:xfrm>
          <a:prstGeom prst="rect">
            <a:avLst/>
          </a:prstGeom>
        </p:spPr>
      </p:pic>
      <p:pic>
        <p:nvPicPr>
          <p:cNvPr id="8" name="Graphic 7" descr="Arrow Rotate left">
            <a:extLst>
              <a:ext uri="{FF2B5EF4-FFF2-40B4-BE49-F238E27FC236}">
                <a16:creationId xmlns:a16="http://schemas.microsoft.com/office/drawing/2014/main" id="{15175DD1-9A36-4391-AF08-AADBFDD22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2107943" y="3743286"/>
            <a:ext cx="1618861" cy="18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7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10BA-B6E4-4638-B361-D4767C56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 in the application</a:t>
            </a:r>
          </a:p>
        </p:txBody>
      </p:sp>
      <p:pic>
        <p:nvPicPr>
          <p:cNvPr id="3074" name="Picture 2" descr="https://lh5.googleusercontent.com/oO5sJtvAssHHisMb8G6AcgEpVwhTWPS-ArKxpJf3Kn0SLQQuhBnyCC6NNVGuNNfGGNJ5iCnZbb54945PMeyOq8feIqvD_NUTyoxDfPhhYdxMro7eOCJuUztzG93HItz7pHWJBLNu">
            <a:extLst>
              <a:ext uri="{FF2B5EF4-FFF2-40B4-BE49-F238E27FC236}">
                <a16:creationId xmlns:a16="http://schemas.microsoft.com/office/drawing/2014/main" id="{1434BB07-7615-4226-BEEB-B215BCB372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17" y="2486916"/>
            <a:ext cx="4629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xdsz_v8QE52TpDvjFUJStkoZOmE-oxNcKkRqcy0H037jipWN1JuCBkNrQBQf754XVIpptDqftO-EuqaVH3_jdsRW4rXMn88SqYFNPVY29WAQ-OE95_I-n_hsTWXKQpTBCti5BJTH">
            <a:extLst>
              <a:ext uri="{FF2B5EF4-FFF2-40B4-BE49-F238E27FC236}">
                <a16:creationId xmlns:a16="http://schemas.microsoft.com/office/drawing/2014/main" id="{31565C4B-8FD6-4EC2-8F31-693242D0C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35" y="2486915"/>
            <a:ext cx="4629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03FF5-9E27-429E-8BA3-8D92873605AD}"/>
              </a:ext>
            </a:extLst>
          </p:cNvPr>
          <p:cNvSpPr txBox="1"/>
          <p:nvPr/>
        </p:nvSpPr>
        <p:spPr>
          <a:xfrm>
            <a:off x="1620041" y="5477067"/>
            <a:ext cx="894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log in successfully, the application will check typed username and password if they are valid</a:t>
            </a:r>
          </a:p>
        </p:txBody>
      </p:sp>
    </p:spTree>
    <p:extLst>
      <p:ext uri="{BB962C8B-B14F-4D97-AF65-F5344CB8AC3E}">
        <p14:creationId xmlns:p14="http://schemas.microsoft.com/office/powerpoint/2010/main" val="422640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926D-8EF5-4D43-BFC3-9E9D6609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435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Check the account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BD6A17-C465-4FC7-90FE-9D1CE46E5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293" y="1553363"/>
            <a:ext cx="6210236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6A973-C042-4634-BC2D-84EEB2E1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98" y="5174010"/>
            <a:ext cx="59912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1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199</Words>
  <Application>Microsoft Office PowerPoint</Application>
  <PresentationFormat>Widescreen</PresentationFormat>
  <Paragraphs>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Final project</vt:lpstr>
      <vt:lpstr>objectives</vt:lpstr>
      <vt:lpstr>functionalities</vt:lpstr>
      <vt:lpstr>Create an account</vt:lpstr>
      <vt:lpstr>PowerPoint Presentation</vt:lpstr>
      <vt:lpstr>Error case</vt:lpstr>
      <vt:lpstr>Store the registered account</vt:lpstr>
      <vt:lpstr>Log in the application</vt:lpstr>
      <vt:lpstr>Check the account</vt:lpstr>
      <vt:lpstr>Error cases</vt:lpstr>
      <vt:lpstr>Log out the application</vt:lpstr>
      <vt:lpstr>View info of the account</vt:lpstr>
      <vt:lpstr>Create a quiz</vt:lpstr>
      <vt:lpstr>Sample form – create a question</vt:lpstr>
      <vt:lpstr>example</vt:lpstr>
      <vt:lpstr>Store a quiz</vt:lpstr>
      <vt:lpstr>PowerPoint Presentation</vt:lpstr>
      <vt:lpstr>Error cases</vt:lpstr>
      <vt:lpstr>Open a quiz</vt:lpstr>
      <vt:lpstr>PowerPoint Presentation</vt:lpstr>
      <vt:lpstr>Load a Quiz</vt:lpstr>
      <vt:lpstr>Error cases</vt:lpstr>
      <vt:lpstr>Take a quiz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VINH TRAN</dc:creator>
  <cp:lastModifiedBy>VINH TRAN</cp:lastModifiedBy>
  <cp:revision>1</cp:revision>
  <dcterms:created xsi:type="dcterms:W3CDTF">2019-12-02T06:14:07Z</dcterms:created>
  <dcterms:modified xsi:type="dcterms:W3CDTF">2019-12-02T07:35:57Z</dcterms:modified>
</cp:coreProperties>
</file>