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CEF962-8568-4BA7-8138-3BD86D993787}" v="9" dt="2024-02-01T21:19:46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Vong" userId="a30585378260dcf2" providerId="LiveId" clId="{1BCEF962-8568-4BA7-8138-3BD86D993787}"/>
    <pc:docChg chg="undo custSel addSld modSld addSection delSection">
      <pc:chgData name="Andy Vong" userId="a30585378260dcf2" providerId="LiveId" clId="{1BCEF962-8568-4BA7-8138-3BD86D993787}" dt="2024-02-01T21:21:06.957" v="2357" actId="20577"/>
      <pc:docMkLst>
        <pc:docMk/>
      </pc:docMkLst>
      <pc:sldChg chg="addSp delSp modSp new mod modClrScheme chgLayout">
        <pc:chgData name="Andy Vong" userId="a30585378260dcf2" providerId="LiveId" clId="{1BCEF962-8568-4BA7-8138-3BD86D993787}" dt="2024-02-01T20:24:03.861" v="649" actId="20577"/>
        <pc:sldMkLst>
          <pc:docMk/>
          <pc:sldMk cId="254488523" sldId="257"/>
        </pc:sldMkLst>
        <pc:spChg chg="mod ord">
          <ac:chgData name="Andy Vong" userId="a30585378260dcf2" providerId="LiveId" clId="{1BCEF962-8568-4BA7-8138-3BD86D993787}" dt="2024-02-01T20:04:17.983" v="8" actId="700"/>
          <ac:spMkLst>
            <pc:docMk/>
            <pc:sldMk cId="254488523" sldId="257"/>
            <ac:spMk id="2" creationId="{EE56D91F-73B1-AAE5-8ED9-CB9AD508C781}"/>
          </ac:spMkLst>
        </pc:spChg>
        <pc:spChg chg="del mod ord">
          <ac:chgData name="Andy Vong" userId="a30585378260dcf2" providerId="LiveId" clId="{1BCEF962-8568-4BA7-8138-3BD86D993787}" dt="2024-02-01T20:04:17.983" v="8" actId="700"/>
          <ac:spMkLst>
            <pc:docMk/>
            <pc:sldMk cId="254488523" sldId="257"/>
            <ac:spMk id="3" creationId="{D680EDDA-108E-21B2-0D0B-BD061B3383FD}"/>
          </ac:spMkLst>
        </pc:spChg>
        <pc:spChg chg="add mod ord">
          <ac:chgData name="Andy Vong" userId="a30585378260dcf2" providerId="LiveId" clId="{1BCEF962-8568-4BA7-8138-3BD86D993787}" dt="2024-02-01T20:24:03.861" v="649" actId="20577"/>
          <ac:spMkLst>
            <pc:docMk/>
            <pc:sldMk cId="254488523" sldId="257"/>
            <ac:spMk id="4" creationId="{F9D25DAE-C938-2DCF-6C66-8EA3788EBE5C}"/>
          </ac:spMkLst>
        </pc:spChg>
        <pc:spChg chg="add mod ord">
          <ac:chgData name="Andy Vong" userId="a30585378260dcf2" providerId="LiveId" clId="{1BCEF962-8568-4BA7-8138-3BD86D993787}" dt="2024-02-01T20:20:17.855" v="351" actId="207"/>
          <ac:spMkLst>
            <pc:docMk/>
            <pc:sldMk cId="254488523" sldId="257"/>
            <ac:spMk id="5" creationId="{651395A1-F94F-FB0B-AB3E-D46CE21A3281}"/>
          </ac:spMkLst>
        </pc:spChg>
      </pc:sldChg>
      <pc:sldChg chg="addSp delSp modSp new mod modClrScheme chgLayout">
        <pc:chgData name="Andy Vong" userId="a30585378260dcf2" providerId="LiveId" clId="{1BCEF962-8568-4BA7-8138-3BD86D993787}" dt="2024-02-01T21:03:37.952" v="1401" actId="20577"/>
        <pc:sldMkLst>
          <pc:docMk/>
          <pc:sldMk cId="2012314762" sldId="258"/>
        </pc:sldMkLst>
        <pc:spChg chg="del mod ord">
          <ac:chgData name="Andy Vong" userId="a30585378260dcf2" providerId="LiveId" clId="{1BCEF962-8568-4BA7-8138-3BD86D993787}" dt="2024-02-01T20:24:30.847" v="653" actId="700"/>
          <ac:spMkLst>
            <pc:docMk/>
            <pc:sldMk cId="2012314762" sldId="258"/>
            <ac:spMk id="2" creationId="{2024D73F-3C31-7410-0CFE-4A8C9DA92C3F}"/>
          </ac:spMkLst>
        </pc:spChg>
        <pc:spChg chg="del mod ord">
          <ac:chgData name="Andy Vong" userId="a30585378260dcf2" providerId="LiveId" clId="{1BCEF962-8568-4BA7-8138-3BD86D993787}" dt="2024-02-01T20:24:30.847" v="653" actId="700"/>
          <ac:spMkLst>
            <pc:docMk/>
            <pc:sldMk cId="2012314762" sldId="258"/>
            <ac:spMk id="3" creationId="{E1754A61-83A2-AD73-732E-01F1BAC7BB75}"/>
          </ac:spMkLst>
        </pc:spChg>
        <pc:spChg chg="del">
          <ac:chgData name="Andy Vong" userId="a30585378260dcf2" providerId="LiveId" clId="{1BCEF962-8568-4BA7-8138-3BD86D993787}" dt="2024-02-01T20:24:30.847" v="653" actId="700"/>
          <ac:spMkLst>
            <pc:docMk/>
            <pc:sldMk cId="2012314762" sldId="258"/>
            <ac:spMk id="4" creationId="{D4803718-CDB1-495F-2E3A-61B38EE735D0}"/>
          </ac:spMkLst>
        </pc:spChg>
        <pc:spChg chg="add mod ord">
          <ac:chgData name="Andy Vong" userId="a30585378260dcf2" providerId="LiveId" clId="{1BCEF962-8568-4BA7-8138-3BD86D993787}" dt="2024-02-01T21:03:37.952" v="1401" actId="20577"/>
          <ac:spMkLst>
            <pc:docMk/>
            <pc:sldMk cId="2012314762" sldId="258"/>
            <ac:spMk id="5" creationId="{18C21C5A-ADED-2EAA-78B2-42623CC6131B}"/>
          </ac:spMkLst>
        </pc:spChg>
        <pc:spChg chg="add mod ord">
          <ac:chgData name="Andy Vong" userId="a30585378260dcf2" providerId="LiveId" clId="{1BCEF962-8568-4BA7-8138-3BD86D993787}" dt="2024-02-01T20:26:08.129" v="797" actId="20577"/>
          <ac:spMkLst>
            <pc:docMk/>
            <pc:sldMk cId="2012314762" sldId="258"/>
            <ac:spMk id="6" creationId="{10B4FB62-308B-EC68-E760-A90487B060BD}"/>
          </ac:spMkLst>
        </pc:spChg>
        <pc:spChg chg="add mod">
          <ac:chgData name="Andy Vong" userId="a30585378260dcf2" providerId="LiveId" clId="{1BCEF962-8568-4BA7-8138-3BD86D993787}" dt="2024-02-01T20:29:50.413" v="833" actId="1076"/>
          <ac:spMkLst>
            <pc:docMk/>
            <pc:sldMk cId="2012314762" sldId="258"/>
            <ac:spMk id="9" creationId="{55FE0E98-CA14-D2D9-43BA-813822125913}"/>
          </ac:spMkLst>
        </pc:spChg>
        <pc:spChg chg="add mod">
          <ac:chgData name="Andy Vong" userId="a30585378260dcf2" providerId="LiveId" clId="{1BCEF962-8568-4BA7-8138-3BD86D993787}" dt="2024-02-01T20:29:38.485" v="831" actId="14100"/>
          <ac:spMkLst>
            <pc:docMk/>
            <pc:sldMk cId="2012314762" sldId="258"/>
            <ac:spMk id="12" creationId="{0D90DB1A-8159-EA51-51DC-BEB436485FDB}"/>
          </ac:spMkLst>
        </pc:spChg>
        <pc:picChg chg="add mod modCrop">
          <ac:chgData name="Andy Vong" userId="a30585378260dcf2" providerId="LiveId" clId="{1BCEF962-8568-4BA7-8138-3BD86D993787}" dt="2024-02-01T20:28:05.701" v="802" actId="1076"/>
          <ac:picMkLst>
            <pc:docMk/>
            <pc:sldMk cId="2012314762" sldId="258"/>
            <ac:picMk id="8" creationId="{F85F182B-1C88-5407-F58C-165DE5AF73FC}"/>
          </ac:picMkLst>
        </pc:picChg>
        <pc:picChg chg="add del">
          <ac:chgData name="Andy Vong" userId="a30585378260dcf2" providerId="LiveId" clId="{1BCEF962-8568-4BA7-8138-3BD86D993787}" dt="2024-02-01T20:29:18.621" v="824" actId="22"/>
          <ac:picMkLst>
            <pc:docMk/>
            <pc:sldMk cId="2012314762" sldId="258"/>
            <ac:picMk id="11" creationId="{247A7853-91AF-B6BE-D327-097C50FDAE61}"/>
          </ac:picMkLst>
        </pc:picChg>
      </pc:sldChg>
      <pc:sldChg chg="addSp delSp modSp new mod">
        <pc:chgData name="Andy Vong" userId="a30585378260dcf2" providerId="LiveId" clId="{1BCEF962-8568-4BA7-8138-3BD86D993787}" dt="2024-02-01T21:03:56.334" v="1404" actId="1076"/>
        <pc:sldMkLst>
          <pc:docMk/>
          <pc:sldMk cId="1421597377" sldId="259"/>
        </pc:sldMkLst>
        <pc:spChg chg="mod">
          <ac:chgData name="Andy Vong" userId="a30585378260dcf2" providerId="LiveId" clId="{1BCEF962-8568-4BA7-8138-3BD86D993787}" dt="2024-02-01T21:03:24.756" v="1398" actId="20577"/>
          <ac:spMkLst>
            <pc:docMk/>
            <pc:sldMk cId="1421597377" sldId="259"/>
            <ac:spMk id="2" creationId="{D306DEBD-95CD-C47A-9507-16AC53643F0B}"/>
          </ac:spMkLst>
        </pc:spChg>
        <pc:spChg chg="mod">
          <ac:chgData name="Andy Vong" userId="a30585378260dcf2" providerId="LiveId" clId="{1BCEF962-8568-4BA7-8138-3BD86D993787}" dt="2024-02-01T21:03:54.674" v="1403" actId="1076"/>
          <ac:spMkLst>
            <pc:docMk/>
            <pc:sldMk cId="1421597377" sldId="259"/>
            <ac:spMk id="3" creationId="{3E420CB1-EDD1-D472-1025-F2E32AF316A8}"/>
          </ac:spMkLst>
        </pc:spChg>
        <pc:grpChg chg="add del mod">
          <ac:chgData name="Andy Vong" userId="a30585378260dcf2" providerId="LiveId" clId="{1BCEF962-8568-4BA7-8138-3BD86D993787}" dt="2024-02-01T20:43:51.923" v="1035" actId="478"/>
          <ac:grpSpMkLst>
            <pc:docMk/>
            <pc:sldMk cId="1421597377" sldId="259"/>
            <ac:grpSpMk id="10" creationId="{4A2A2C31-D98E-90F9-917A-832DA257E027}"/>
          </ac:grpSpMkLst>
        </pc:grpChg>
        <pc:grpChg chg="add mod">
          <ac:chgData name="Andy Vong" userId="a30585378260dcf2" providerId="LiveId" clId="{1BCEF962-8568-4BA7-8138-3BD86D993787}" dt="2024-02-01T21:03:56.334" v="1404" actId="1076"/>
          <ac:grpSpMkLst>
            <pc:docMk/>
            <pc:sldMk cId="1421597377" sldId="259"/>
            <ac:grpSpMk id="11" creationId="{46F39E32-A815-6EC2-F75E-FE65AF49F044}"/>
          </ac:grpSpMkLst>
        </pc:grpChg>
        <pc:picChg chg="add del mod">
          <ac:chgData name="Andy Vong" userId="a30585378260dcf2" providerId="LiveId" clId="{1BCEF962-8568-4BA7-8138-3BD86D993787}" dt="2024-02-01T20:40:44.055" v="1019" actId="478"/>
          <ac:picMkLst>
            <pc:docMk/>
            <pc:sldMk cId="1421597377" sldId="259"/>
            <ac:picMk id="5" creationId="{13B3FF87-51BC-6D1C-84FD-0C52807CD02C}"/>
          </ac:picMkLst>
        </pc:picChg>
        <pc:picChg chg="add mod">
          <ac:chgData name="Andy Vong" userId="a30585378260dcf2" providerId="LiveId" clId="{1BCEF962-8568-4BA7-8138-3BD86D993787}" dt="2024-02-01T20:41:46.842" v="1026" actId="164"/>
          <ac:picMkLst>
            <pc:docMk/>
            <pc:sldMk cId="1421597377" sldId="259"/>
            <ac:picMk id="7" creationId="{AFA0EC16-B675-B134-19CB-319DD0CBB8F4}"/>
          </ac:picMkLst>
        </pc:picChg>
        <pc:picChg chg="add mod">
          <ac:chgData name="Andy Vong" userId="a30585378260dcf2" providerId="LiveId" clId="{1BCEF962-8568-4BA7-8138-3BD86D993787}" dt="2024-02-01T20:41:46.842" v="1026" actId="164"/>
          <ac:picMkLst>
            <pc:docMk/>
            <pc:sldMk cId="1421597377" sldId="259"/>
            <ac:picMk id="9" creationId="{3E1BB197-9600-FE5E-C9AE-60E715238925}"/>
          </ac:picMkLst>
        </pc:picChg>
        <pc:picChg chg="mod">
          <ac:chgData name="Andy Vong" userId="a30585378260dcf2" providerId="LiveId" clId="{1BCEF962-8568-4BA7-8138-3BD86D993787}" dt="2024-02-01T20:45:45.343" v="1086"/>
          <ac:picMkLst>
            <pc:docMk/>
            <pc:sldMk cId="1421597377" sldId="259"/>
            <ac:picMk id="12" creationId="{FEC95811-352C-9CC2-F460-1339B81A2F91}"/>
          </ac:picMkLst>
        </pc:picChg>
        <pc:picChg chg="mod">
          <ac:chgData name="Andy Vong" userId="a30585378260dcf2" providerId="LiveId" clId="{1BCEF962-8568-4BA7-8138-3BD86D993787}" dt="2024-02-01T20:45:45.343" v="1086"/>
          <ac:picMkLst>
            <pc:docMk/>
            <pc:sldMk cId="1421597377" sldId="259"/>
            <ac:picMk id="13" creationId="{2C7B09F1-5B69-BF2D-8C52-3602A4F06403}"/>
          </ac:picMkLst>
        </pc:picChg>
      </pc:sldChg>
      <pc:sldChg chg="addSp delSp modSp new mod">
        <pc:chgData name="Andy Vong" userId="a30585378260dcf2" providerId="LiveId" clId="{1BCEF962-8568-4BA7-8138-3BD86D993787}" dt="2024-02-01T21:02:48.582" v="1396" actId="20577"/>
        <pc:sldMkLst>
          <pc:docMk/>
          <pc:sldMk cId="1618628965" sldId="260"/>
        </pc:sldMkLst>
        <pc:spChg chg="mod">
          <ac:chgData name="Andy Vong" userId="a30585378260dcf2" providerId="LiveId" clId="{1BCEF962-8568-4BA7-8138-3BD86D993787}" dt="2024-02-01T21:02:34.982" v="1389" actId="20577"/>
          <ac:spMkLst>
            <pc:docMk/>
            <pc:sldMk cId="1618628965" sldId="260"/>
            <ac:spMk id="2" creationId="{70C2FB9A-B3E1-82A1-5295-097BAADCBA62}"/>
          </ac:spMkLst>
        </pc:spChg>
        <pc:spChg chg="mod">
          <ac:chgData name="Andy Vong" userId="a30585378260dcf2" providerId="LiveId" clId="{1BCEF962-8568-4BA7-8138-3BD86D993787}" dt="2024-02-01T21:02:48.582" v="1396" actId="20577"/>
          <ac:spMkLst>
            <pc:docMk/>
            <pc:sldMk cId="1618628965" sldId="260"/>
            <ac:spMk id="3" creationId="{E671684C-5D3C-821A-CED9-935B12C8300F}"/>
          </ac:spMkLst>
        </pc:spChg>
        <pc:grpChg chg="add del mod">
          <ac:chgData name="Andy Vong" userId="a30585378260dcf2" providerId="LiveId" clId="{1BCEF962-8568-4BA7-8138-3BD86D993787}" dt="2024-02-01T20:46:34.072" v="1088" actId="478"/>
          <ac:grpSpMkLst>
            <pc:docMk/>
            <pc:sldMk cId="1618628965" sldId="260"/>
            <ac:grpSpMk id="4" creationId="{B4187407-06B3-93DA-DC54-C9DBF7B92471}"/>
          </ac:grpSpMkLst>
        </pc:grpChg>
        <pc:picChg chg="mod">
          <ac:chgData name="Andy Vong" userId="a30585378260dcf2" providerId="LiveId" clId="{1BCEF962-8568-4BA7-8138-3BD86D993787}" dt="2024-02-01T20:43:49.941" v="1034"/>
          <ac:picMkLst>
            <pc:docMk/>
            <pc:sldMk cId="1618628965" sldId="260"/>
            <ac:picMk id="5" creationId="{ED838302-3471-0BE1-90F2-53749A089A65}"/>
          </ac:picMkLst>
        </pc:picChg>
        <pc:picChg chg="mod">
          <ac:chgData name="Andy Vong" userId="a30585378260dcf2" providerId="LiveId" clId="{1BCEF962-8568-4BA7-8138-3BD86D993787}" dt="2024-02-01T20:43:49.941" v="1034"/>
          <ac:picMkLst>
            <pc:docMk/>
            <pc:sldMk cId="1618628965" sldId="260"/>
            <ac:picMk id="6" creationId="{1A8B5F18-2075-C217-5EC7-D981422703C6}"/>
          </ac:picMkLst>
        </pc:picChg>
        <pc:picChg chg="add mod">
          <ac:chgData name="Andy Vong" userId="a30585378260dcf2" providerId="LiveId" clId="{1BCEF962-8568-4BA7-8138-3BD86D993787}" dt="2024-02-01T20:58:02.643" v="1130" actId="1076"/>
          <ac:picMkLst>
            <pc:docMk/>
            <pc:sldMk cId="1618628965" sldId="260"/>
            <ac:picMk id="8" creationId="{88ECEBA9-46E5-C172-0DCA-26A35F8207D6}"/>
          </ac:picMkLst>
        </pc:picChg>
      </pc:sldChg>
      <pc:sldChg chg="addSp modSp new mod">
        <pc:chgData name="Andy Vong" userId="a30585378260dcf2" providerId="LiveId" clId="{1BCEF962-8568-4BA7-8138-3BD86D993787}" dt="2024-02-01T21:21:06.957" v="2357" actId="20577"/>
        <pc:sldMkLst>
          <pc:docMk/>
          <pc:sldMk cId="3633062389" sldId="261"/>
        </pc:sldMkLst>
        <pc:spChg chg="mod">
          <ac:chgData name="Andy Vong" userId="a30585378260dcf2" providerId="LiveId" clId="{1BCEF962-8568-4BA7-8138-3BD86D993787}" dt="2024-02-01T21:04:51.642" v="1464" actId="20577"/>
          <ac:spMkLst>
            <pc:docMk/>
            <pc:sldMk cId="3633062389" sldId="261"/>
            <ac:spMk id="2" creationId="{0BB6400D-E567-ABE4-E98B-3DA763CCA2DD}"/>
          </ac:spMkLst>
        </pc:spChg>
        <pc:spChg chg="mod">
          <ac:chgData name="Andy Vong" userId="a30585378260dcf2" providerId="LiveId" clId="{1BCEF962-8568-4BA7-8138-3BD86D993787}" dt="2024-02-01T21:21:06.957" v="2357" actId="20577"/>
          <ac:spMkLst>
            <pc:docMk/>
            <pc:sldMk cId="3633062389" sldId="261"/>
            <ac:spMk id="3" creationId="{4710A4A4-D5E8-FB8F-7797-8365270215EF}"/>
          </ac:spMkLst>
        </pc:spChg>
        <pc:spChg chg="add">
          <ac:chgData name="Andy Vong" userId="a30585378260dcf2" providerId="LiveId" clId="{1BCEF962-8568-4BA7-8138-3BD86D993787}" dt="2024-02-01T21:07:52.372" v="1754"/>
          <ac:spMkLst>
            <pc:docMk/>
            <pc:sldMk cId="3633062389" sldId="261"/>
            <ac:spMk id="4" creationId="{56DF0706-14E8-DF8D-F6D6-D7DE1B4A4D6C}"/>
          </ac:spMkLst>
        </pc:spChg>
      </pc:sldChg>
      <pc:sldChg chg="modSp new mod">
        <pc:chgData name="Andy Vong" userId="a30585378260dcf2" providerId="LiveId" clId="{1BCEF962-8568-4BA7-8138-3BD86D993787}" dt="2024-02-01T21:14:26.673" v="1886" actId="27636"/>
        <pc:sldMkLst>
          <pc:docMk/>
          <pc:sldMk cId="1078914429" sldId="262"/>
        </pc:sldMkLst>
        <pc:spChg chg="mod">
          <ac:chgData name="Andy Vong" userId="a30585378260dcf2" providerId="LiveId" clId="{1BCEF962-8568-4BA7-8138-3BD86D993787}" dt="2024-02-01T21:12:33.320" v="1841" actId="1076"/>
          <ac:spMkLst>
            <pc:docMk/>
            <pc:sldMk cId="1078914429" sldId="262"/>
            <ac:spMk id="2" creationId="{CC145242-148F-CFFA-334D-5962E433C20D}"/>
          </ac:spMkLst>
        </pc:spChg>
        <pc:spChg chg="mod">
          <ac:chgData name="Andy Vong" userId="a30585378260dcf2" providerId="LiveId" clId="{1BCEF962-8568-4BA7-8138-3BD86D993787}" dt="2024-02-01T21:14:26.673" v="1886" actId="27636"/>
          <ac:spMkLst>
            <pc:docMk/>
            <pc:sldMk cId="1078914429" sldId="262"/>
            <ac:spMk id="3" creationId="{446C7EE2-26B6-E11F-F208-A58BB2931F30}"/>
          </ac:spMkLst>
        </pc:spChg>
      </pc:sldChg>
      <pc:sldChg chg="modSp new mod">
        <pc:chgData name="Andy Vong" userId="a30585378260dcf2" providerId="LiveId" clId="{1BCEF962-8568-4BA7-8138-3BD86D993787}" dt="2024-02-01T21:18:24.453" v="2263" actId="20577"/>
        <pc:sldMkLst>
          <pc:docMk/>
          <pc:sldMk cId="756800338" sldId="263"/>
        </pc:sldMkLst>
        <pc:spChg chg="mod">
          <ac:chgData name="Andy Vong" userId="a30585378260dcf2" providerId="LiveId" clId="{1BCEF962-8568-4BA7-8138-3BD86D993787}" dt="2024-02-01T21:15:37.092" v="1894" actId="20577"/>
          <ac:spMkLst>
            <pc:docMk/>
            <pc:sldMk cId="756800338" sldId="263"/>
            <ac:spMk id="2" creationId="{75703DBF-834D-D74A-9A44-EFA5D80F5B72}"/>
          </ac:spMkLst>
        </pc:spChg>
        <pc:spChg chg="mod">
          <ac:chgData name="Andy Vong" userId="a30585378260dcf2" providerId="LiveId" clId="{1BCEF962-8568-4BA7-8138-3BD86D993787}" dt="2024-02-01T21:18:24.453" v="2263" actId="20577"/>
          <ac:spMkLst>
            <pc:docMk/>
            <pc:sldMk cId="756800338" sldId="263"/>
            <ac:spMk id="3" creationId="{0C271429-5AE4-7F26-7C00-5FCC25AA039D}"/>
          </ac:spMkLst>
        </pc:spChg>
      </pc:sldChg>
      <pc:sldChg chg="addSp delSp modSp new mod">
        <pc:chgData name="Andy Vong" userId="a30585378260dcf2" providerId="LiveId" clId="{1BCEF962-8568-4BA7-8138-3BD86D993787}" dt="2024-02-01T21:20:22.174" v="2341" actId="1076"/>
        <pc:sldMkLst>
          <pc:docMk/>
          <pc:sldMk cId="756579669" sldId="264"/>
        </pc:sldMkLst>
        <pc:spChg chg="mod">
          <ac:chgData name="Andy Vong" userId="a30585378260dcf2" providerId="LiveId" clId="{1BCEF962-8568-4BA7-8138-3BD86D993787}" dt="2024-02-01T21:20:15.287" v="2339" actId="20577"/>
          <ac:spMkLst>
            <pc:docMk/>
            <pc:sldMk cId="756579669" sldId="264"/>
            <ac:spMk id="2" creationId="{D59081C9-FA5F-5EA0-414A-0A242FA0D1BA}"/>
          </ac:spMkLst>
        </pc:spChg>
        <pc:spChg chg="del">
          <ac:chgData name="Andy Vong" userId="a30585378260dcf2" providerId="LiveId" clId="{1BCEF962-8568-4BA7-8138-3BD86D993787}" dt="2024-02-01T21:20:19.754" v="2340" actId="478"/>
          <ac:spMkLst>
            <pc:docMk/>
            <pc:sldMk cId="756579669" sldId="264"/>
            <ac:spMk id="3" creationId="{DFAE0825-972A-B981-C0D9-786D6E84BF4B}"/>
          </ac:spMkLst>
        </pc:spChg>
        <pc:grpChg chg="add mod">
          <ac:chgData name="Andy Vong" userId="a30585378260dcf2" providerId="LiveId" clId="{1BCEF962-8568-4BA7-8138-3BD86D993787}" dt="2024-02-01T21:20:22.174" v="2341" actId="1076"/>
          <ac:grpSpMkLst>
            <pc:docMk/>
            <pc:sldMk cId="756579669" sldId="264"/>
            <ac:grpSpMk id="4" creationId="{85E949D7-DE11-4D10-F3D1-0381447484BF}"/>
          </ac:grpSpMkLst>
        </pc:grpChg>
        <pc:picChg chg="mod">
          <ac:chgData name="Andy Vong" userId="a30585378260dcf2" providerId="LiveId" clId="{1BCEF962-8568-4BA7-8138-3BD86D993787}" dt="2024-02-01T21:19:46.325" v="2265"/>
          <ac:picMkLst>
            <pc:docMk/>
            <pc:sldMk cId="756579669" sldId="264"/>
            <ac:picMk id="5" creationId="{D7C3F89C-0BBA-A7EE-4876-8CE8C3A1BA62}"/>
          </ac:picMkLst>
        </pc:picChg>
        <pc:picChg chg="mod">
          <ac:chgData name="Andy Vong" userId="a30585378260dcf2" providerId="LiveId" clId="{1BCEF962-8568-4BA7-8138-3BD86D993787}" dt="2024-02-01T21:19:46.325" v="2265"/>
          <ac:picMkLst>
            <pc:docMk/>
            <pc:sldMk cId="756579669" sldId="264"/>
            <ac:picMk id="6" creationId="{F7AC4F42-81DC-852E-A746-FB19EAB531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4923-61F4-9EDB-351D-CFAD80993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FEE60-F2DF-27C4-6C54-EBBDE5C87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C2860-8E38-A541-2E08-4BD074E2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26B66-B124-80E5-BAE6-7EE1F54A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22C0-F863-EF19-E0F8-22001E7A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FA85-2EB9-BAA9-1594-071D0EC68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27879-2B37-584E-4373-C8113E3BB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6A430-F2B6-A44B-C7C4-F192D80B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CE1F8-0C91-1065-6E1B-1EDC01DE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A0394-6EBC-17E7-71C3-9E08908B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02A84-3C58-ADFB-4F46-0B5488D22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09CD-D376-E4D3-D7D4-D5F1FA514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E49B-57B6-F18A-DA98-03E66DFD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47EC-2314-C4CD-6938-43FA003A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934E-FE02-9E5A-EBF3-2CC56985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596B-34AF-96DA-2E46-A41CBAA2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F503-0065-FF42-DF73-D713D4FA3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0804-6573-680C-5F18-E7681877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5213-038D-4CE2-5667-3D34DE5B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B70C-57BD-1762-2DB4-7F4FA052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836EC-8C88-766D-21C7-E1069C2B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EE574-7439-CEBA-14DB-7B1927BE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41E78-1974-B3B6-ED80-406D3C38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C558-B9A5-636A-0517-2B90245C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FFD4-8362-251E-71BE-323C2650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9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FB83-F5B1-AC09-41EF-39015CD9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3E0AD-C678-56A7-87F2-1B65B5420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FE941-E85C-DA69-C70E-152CA7573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D6C4A-E872-52DC-43A7-0FDBAFBC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8CE3F-DB78-70E8-DE0D-81A2850E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0AE9B-24AD-F86E-E6D8-A419D4EB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5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1E50-F3E9-6DF5-8D7C-2D53684F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735A1-45AB-E38B-2C7E-FD628926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D739E-2B6B-EB91-30E0-0BC28555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327F6-1A77-DF23-56C2-9C1373B20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F49C7-5CEB-19F4-1868-5DEFB340E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75923-462B-7875-5214-C68D12C0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0028B-D9C5-61D3-B729-4A670157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67CE3-3B54-D124-14C7-0B1971C5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5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9F97-406A-B571-DB14-4F8778C7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0BC27-B58A-BE04-439B-43FECA78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B7CFD-FCD7-67BF-8552-D20F88EA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FFF5C-4282-AD4B-2BAE-A246B252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7D206-2D02-2636-1FE6-201ABD00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962E-4827-42FC-94D5-0A6754A5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5D33C-95FF-697D-8D36-81E32991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9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5AC1-240B-2604-2185-3F39A095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206C-2151-DA1E-B1F4-938F2CD6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CCEDB-50D8-8B8D-0EB5-C332CF270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49C09-62BD-9933-F89F-F5EB2430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89D90-5F21-5874-5302-54B43E5C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E2591-7F76-D7AA-886E-31842A7F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9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A554-05AB-3365-9C09-1887821A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11A68-89CE-6B6C-CE06-F40AA78C9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92468-443B-06FD-9DAC-4B5EE5B81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04C85-73F5-E375-15AD-254FBD3A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0FEFA-C409-D76D-BCDE-48A8B4FF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FC1-D29D-688A-99EF-6859A399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5B8A2-B952-3777-CD20-1BB26800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E15A4-66F7-8F1C-3C4E-AB2B061B5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5DE72-5C63-A5B5-19F0-7A28E27CE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1BC50-48CF-4F11-BD78-DBC68E607AC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BADF2-F526-F9FA-7BBF-7001F9297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DF34F-53A0-2624-AB0F-F5F0CF8D4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8B173-D75C-4EE8-9231-24BB6B288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9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1B09-D112-44AA-F787-02F1C7651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Vitamin C Serum Product Launch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3F057-CF10-3AD4-DC46-3EBABE217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Vong</a:t>
            </a:r>
          </a:p>
        </p:txBody>
      </p:sp>
    </p:spTree>
    <p:extLst>
      <p:ext uri="{BB962C8B-B14F-4D97-AF65-F5344CB8AC3E}">
        <p14:creationId xmlns:p14="http://schemas.microsoft.com/office/powerpoint/2010/main" val="394165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D91F-73B1-AAE5-8ED9-CB9AD508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25DAE-C938-2DCF-6C66-8EA3788EB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Market Landscape</a:t>
            </a:r>
          </a:p>
          <a:p>
            <a:pPr lvl="1"/>
            <a:r>
              <a:rPr lang="en-US" dirty="0"/>
              <a:t>$1.28M/month in sales</a:t>
            </a:r>
          </a:p>
          <a:p>
            <a:pPr lvl="1"/>
            <a:r>
              <a:rPr lang="en-US" dirty="0"/>
              <a:t>75 products on market</a:t>
            </a:r>
          </a:p>
          <a:p>
            <a:pPr lvl="1"/>
            <a:r>
              <a:rPr lang="en-US" dirty="0"/>
              <a:t>Top 25% of sellers make up $0.85M of sales, ~66%</a:t>
            </a:r>
          </a:p>
          <a:p>
            <a:r>
              <a:rPr lang="en-US" dirty="0"/>
              <a:t>Competitor Analysis</a:t>
            </a:r>
          </a:p>
          <a:p>
            <a:pPr lvl="1"/>
            <a:r>
              <a:rPr lang="en-US" dirty="0"/>
              <a:t>Suggest setting price at $20-$40</a:t>
            </a:r>
          </a:p>
          <a:p>
            <a:pPr lvl="1"/>
            <a:r>
              <a:rPr lang="en-US" dirty="0"/>
              <a:t>Expect monthly revenue of      $10K - $31K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1395A1-F94F-FB0B-AB3E-D46CE21A32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Title Strategy</a:t>
            </a:r>
          </a:p>
          <a:p>
            <a:pPr lvl="1"/>
            <a:r>
              <a:rPr lang="en-US" dirty="0"/>
              <a:t>30 words</a:t>
            </a:r>
          </a:p>
          <a:p>
            <a:pPr lvl="1"/>
            <a:r>
              <a:rPr lang="en-US" dirty="0"/>
              <a:t>Include bottle size</a:t>
            </a:r>
          </a:p>
          <a:p>
            <a:pPr lvl="1"/>
            <a:r>
              <a:rPr lang="en-US" dirty="0"/>
              <a:t>Popular words include</a:t>
            </a:r>
          </a:p>
          <a:p>
            <a:pPr lvl="2"/>
            <a:r>
              <a:rPr lang="en-US" dirty="0"/>
              <a:t>Ferulic acid, Hyaluronic acid, Brightening, Anti-Aging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[Product Line] Vitamin C Serum for Face with Ferulic Acid, Hyaluronic Acid, and Vitamin E | Skin-Brightening and Anti-Aging Serum 1.2 oz</a:t>
            </a:r>
          </a:p>
        </p:txBody>
      </p:sp>
    </p:spTree>
    <p:extLst>
      <p:ext uri="{BB962C8B-B14F-4D97-AF65-F5344CB8AC3E}">
        <p14:creationId xmlns:p14="http://schemas.microsoft.com/office/powerpoint/2010/main" val="25448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C21C5A-ADED-2EAA-78B2-42623CC6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Scraped from Amazon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4FB62-308B-EC68-E760-A90487B0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September 2023</a:t>
            </a:r>
          </a:p>
          <a:p>
            <a:r>
              <a:rPr lang="en-US" dirty="0"/>
              <a:t>Includes price, sales in last month, rating, title, 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F182B-1C88-5407-F58C-165DE5AF73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7" b="25111"/>
          <a:stretch/>
        </p:blipFill>
        <p:spPr>
          <a:xfrm>
            <a:off x="838200" y="3130663"/>
            <a:ext cx="10003031" cy="30463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5FE0E98-CA14-D2D9-43BA-813822125913}"/>
              </a:ext>
            </a:extLst>
          </p:cNvPr>
          <p:cNvSpPr/>
          <p:nvPr/>
        </p:nvSpPr>
        <p:spPr>
          <a:xfrm>
            <a:off x="6643396" y="5579707"/>
            <a:ext cx="1099845" cy="41987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90DB1A-8159-EA51-51DC-BEB436485FDB}"/>
              </a:ext>
            </a:extLst>
          </p:cNvPr>
          <p:cNvSpPr/>
          <p:nvPr/>
        </p:nvSpPr>
        <p:spPr>
          <a:xfrm>
            <a:off x="6410131" y="5253135"/>
            <a:ext cx="1698171" cy="326572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1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DEBD-95CD-C47A-9507-16AC5364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Vitamin C Serums Total Sales $1.28M/month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0CB1-EDD1-D472-1025-F2E32AF31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75 Products on market</a:t>
            </a:r>
          </a:p>
          <a:p>
            <a:r>
              <a:rPr lang="en-US" dirty="0"/>
              <a:t>Top 25% of sellers take home $0.85M, or 66% of monthly revenue</a:t>
            </a:r>
          </a:p>
          <a:p>
            <a:pPr lvl="1"/>
            <a:r>
              <a:rPr lang="en-US" dirty="0"/>
              <a:t>Mean price is $32.32</a:t>
            </a:r>
          </a:p>
          <a:p>
            <a:pPr lvl="1"/>
            <a:r>
              <a:rPr lang="en-US" dirty="0"/>
              <a:t>Median revenue is $31,500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F39E32-A815-6EC2-F75E-FE65AF49F044}"/>
              </a:ext>
            </a:extLst>
          </p:cNvPr>
          <p:cNvGrpSpPr/>
          <p:nvPr/>
        </p:nvGrpSpPr>
        <p:grpSpPr>
          <a:xfrm>
            <a:off x="1132708" y="3520660"/>
            <a:ext cx="9926584" cy="2972215"/>
            <a:chOff x="1132708" y="2848155"/>
            <a:chExt cx="9926584" cy="2972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EC95811-352C-9CC2-F460-1339B81A2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2708" y="2848155"/>
              <a:ext cx="4010585" cy="297221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C7B09F1-5B69-BF2D-8C52-3602A4F06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1126" y="2848155"/>
              <a:ext cx="5668166" cy="2962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59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81C9-FA5F-5EA0-414A-0A242FA0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 Between $10,000 and $31,500 in Revenue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E949D7-DE11-4D10-F3D1-0381447484BF}"/>
              </a:ext>
            </a:extLst>
          </p:cNvPr>
          <p:cNvGrpSpPr/>
          <p:nvPr/>
        </p:nvGrpSpPr>
        <p:grpSpPr>
          <a:xfrm>
            <a:off x="1132708" y="2387185"/>
            <a:ext cx="9926584" cy="2972215"/>
            <a:chOff x="1132708" y="2848155"/>
            <a:chExt cx="9926584" cy="29722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C3F89C-0BBA-A7EE-4876-8CE8C3A1B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2708" y="2848155"/>
              <a:ext cx="4010585" cy="29722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AC4F42-81DC-852E-A746-FB19EAB53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1126" y="2848155"/>
              <a:ext cx="5668166" cy="2962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657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FB9A-B3E1-82A1-5295-097BAADC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are not correlated with Price;</a:t>
            </a:r>
            <a:br>
              <a:rPr lang="en-US" dirty="0"/>
            </a:br>
            <a:r>
              <a:rPr lang="en-US" dirty="0"/>
              <a:t>Suggest Pricing between $20-$40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1684C-5D3C-821A-CED9-935B12C8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850" y="1825625"/>
            <a:ext cx="4933949" cy="4351338"/>
          </a:xfrm>
        </p:spPr>
        <p:txBody>
          <a:bodyPr/>
          <a:lstStyle/>
          <a:p>
            <a:r>
              <a:rPr lang="en-US" dirty="0"/>
              <a:t>Majority of products priced between $0-$40</a:t>
            </a:r>
          </a:p>
          <a:p>
            <a:r>
              <a:rPr lang="en-US" dirty="0"/>
              <a:t>No trend in sales within this range</a:t>
            </a:r>
          </a:p>
          <a:p>
            <a:r>
              <a:rPr lang="en-US" dirty="0"/>
              <a:t>As a premium product, want to price above the median ($20)</a:t>
            </a:r>
          </a:p>
          <a:p>
            <a:r>
              <a:rPr lang="en-US" dirty="0"/>
              <a:t>Pricing beyond $40 may impact sales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CEBA9-46E5-C172-0DCA-26A35F820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30" y="1825625"/>
            <a:ext cx="5258370" cy="38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2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400D-E567-ABE4-E98B-3DA763CC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Attract Customers by Emulating Titles of Successful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A4A4-D5E8-FB8F-7797-83652702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Top 25% of sellers with price between $20-$40</a:t>
            </a:r>
          </a:p>
          <a:p>
            <a:r>
              <a:rPr lang="en-US" dirty="0"/>
              <a:t>Analyzed titles using TF-IDF (Term Frequency – Inverse Document Frequency)</a:t>
            </a:r>
          </a:p>
          <a:p>
            <a:pPr lvl="1"/>
            <a:r>
              <a:rPr lang="en-US" dirty="0"/>
              <a:t>Identifies words/phrases in the titles of successful products by comparing them to the words/phrases found in other products</a:t>
            </a:r>
          </a:p>
          <a:p>
            <a:r>
              <a:rPr lang="en-US" dirty="0"/>
              <a:t>Positive Example:</a:t>
            </a:r>
          </a:p>
          <a:p>
            <a:pPr lvl="1"/>
            <a:r>
              <a:rPr lang="en-US" dirty="0"/>
              <a:t>SKIN DEVA 20% </a:t>
            </a:r>
            <a:r>
              <a:rPr lang="en-US" b="1" dirty="0">
                <a:solidFill>
                  <a:schemeClr val="accent6"/>
                </a:solidFill>
              </a:rPr>
              <a:t>Vitamin C Serum for Face with Vitamin E Plus Ferulic Acid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Skincare Serum </a:t>
            </a:r>
            <a:r>
              <a:rPr lang="en-US" b="1" dirty="0">
                <a:solidFill>
                  <a:schemeClr val="accent6"/>
                </a:solidFill>
              </a:rPr>
              <a:t>1 </a:t>
            </a:r>
            <a:r>
              <a:rPr lang="en-US" b="1" dirty="0" err="1">
                <a:solidFill>
                  <a:schemeClr val="accent6"/>
                </a:solidFill>
              </a:rPr>
              <a:t>fl</a:t>
            </a:r>
            <a:r>
              <a:rPr lang="en-US" b="1" dirty="0">
                <a:solidFill>
                  <a:schemeClr val="accent6"/>
                </a:solidFill>
              </a:rPr>
              <a:t> oz 30 ML </a:t>
            </a:r>
            <a:r>
              <a:rPr lang="en-US" dirty="0"/>
              <a:t>Rejuvenates Skin to Fresh &amp; Neutralizes Free Radicals to </a:t>
            </a:r>
            <a:r>
              <a:rPr lang="en-US" b="1" dirty="0">
                <a:solidFill>
                  <a:schemeClr val="accent6"/>
                </a:solidFill>
              </a:rPr>
              <a:t>Brighten</a:t>
            </a:r>
            <a:r>
              <a:rPr lang="en-US" dirty="0"/>
              <a:t> Even Vitamin Serum</a:t>
            </a:r>
          </a:p>
          <a:p>
            <a:r>
              <a:rPr lang="en-US" dirty="0"/>
              <a:t>Negative Example:</a:t>
            </a:r>
          </a:p>
          <a:p>
            <a:pPr lvl="1"/>
            <a:r>
              <a:rPr lang="en-US" dirty="0" err="1"/>
              <a:t>Vanicream</a:t>
            </a:r>
            <a:r>
              <a:rPr lang="en-US" dirty="0"/>
              <a:t> Vitamin C Serum - Free of Dyes, Fragrance, Masking Fragrance, Lanolin, Parabens &amp; Formaldehyde Releasers - For Sensitive Skin - 1.2 Fl Oz</a:t>
            </a:r>
          </a:p>
        </p:txBody>
      </p:sp>
    </p:spTree>
    <p:extLst>
      <p:ext uri="{BB962C8B-B14F-4D97-AF65-F5344CB8AC3E}">
        <p14:creationId xmlns:p14="http://schemas.microsoft.com/office/powerpoint/2010/main" val="363306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5242-148F-CFFA-334D-5962E433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[Product Line] Vitamin C Serum for Face with Ferulic Acid, Hyaluronic Acid, and Vitamin E | Skin-Brightening and Anti-Aging Serum 1.2 oz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7EE2-26B6-E11F-F208-A58BB293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7925"/>
            <a:ext cx="10515600" cy="37290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Stick to about 30 words in title</a:t>
            </a:r>
          </a:p>
          <a:p>
            <a:pPr lvl="1"/>
            <a:r>
              <a:rPr lang="en-US" dirty="0"/>
              <a:t>Include bottle size (1 oz, 30 mL, etc.)</a:t>
            </a:r>
          </a:p>
          <a:p>
            <a:r>
              <a:rPr lang="en-US" dirty="0"/>
              <a:t>Important words/phrases to include are</a:t>
            </a:r>
          </a:p>
          <a:p>
            <a:pPr lvl="1"/>
            <a:r>
              <a:rPr lang="en-US" dirty="0"/>
              <a:t>serum, face, ferulic acid, hyaluronic acid, brightening, anti aging, vitamin</a:t>
            </a:r>
          </a:p>
          <a:p>
            <a:pPr lvl="1"/>
            <a:r>
              <a:rPr lang="en-US" dirty="0"/>
              <a:t>customers are smart and want to know the active ingredients, so include them!</a:t>
            </a:r>
          </a:p>
          <a:p>
            <a:pPr lvl="1"/>
            <a:r>
              <a:rPr lang="en-US" dirty="0"/>
              <a:t>popular active ingredients are vitamin c, vitamin e, ferulic acid, and hyaluronic acid</a:t>
            </a:r>
          </a:p>
          <a:p>
            <a:pPr lvl="1"/>
            <a:r>
              <a:rPr lang="en-US" dirty="0"/>
              <a:t>customers also like descriptors "brightening" and "anti-aging"</a:t>
            </a:r>
          </a:p>
          <a:p>
            <a:pPr lvl="1"/>
            <a:r>
              <a:rPr lang="en-US" dirty="0"/>
              <a:t>be sure to call it a serum, and specify that it is for the face</a:t>
            </a:r>
          </a:p>
          <a:p>
            <a:r>
              <a:rPr lang="en-US" dirty="0"/>
              <a:t>Less important words are</a:t>
            </a:r>
          </a:p>
          <a:p>
            <a:pPr lvl="1"/>
            <a:r>
              <a:rPr lang="en-US" dirty="0"/>
              <a:t>women, hydrating, firming, retinol</a:t>
            </a:r>
          </a:p>
        </p:txBody>
      </p:sp>
    </p:spTree>
    <p:extLst>
      <p:ext uri="{BB962C8B-B14F-4D97-AF65-F5344CB8AC3E}">
        <p14:creationId xmlns:p14="http://schemas.microsoft.com/office/powerpoint/2010/main" val="107891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3DBF-834D-D74A-9A44-EFA5D80F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1429-5AE4-7F26-7C00-5FCC25AA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product for $20-$40</a:t>
            </a:r>
          </a:p>
          <a:p>
            <a:r>
              <a:rPr lang="en-US" dirty="0"/>
              <a:t>Expect monthly revenue between $10,000 and $31,500</a:t>
            </a:r>
          </a:p>
          <a:p>
            <a:r>
              <a:rPr lang="en-US" dirty="0"/>
              <a:t>Stick to descriptive titles</a:t>
            </a:r>
          </a:p>
          <a:p>
            <a:pPr lvl="1"/>
            <a:r>
              <a:rPr lang="en-US" dirty="0"/>
              <a:t>Highlight ingredients</a:t>
            </a:r>
          </a:p>
          <a:p>
            <a:pPr lvl="2"/>
            <a:r>
              <a:rPr lang="en-US" dirty="0"/>
              <a:t>Especially Vitamin C, Vitamin E, Ferulic Acid, and Hyaluronic Acid</a:t>
            </a:r>
          </a:p>
          <a:p>
            <a:pPr lvl="1"/>
            <a:r>
              <a:rPr lang="en-US" dirty="0"/>
              <a:t>Strong descriptors include brightening and anti-aging</a:t>
            </a:r>
          </a:p>
        </p:txBody>
      </p:sp>
    </p:spTree>
    <p:extLst>
      <p:ext uri="{BB962C8B-B14F-4D97-AF65-F5344CB8AC3E}">
        <p14:creationId xmlns:p14="http://schemas.microsoft.com/office/powerpoint/2010/main" val="75680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523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Vitamin C Serum Product Launch Strategy</vt:lpstr>
      <vt:lpstr>Outline</vt:lpstr>
      <vt:lpstr>Data Scraped from Amazon US</vt:lpstr>
      <vt:lpstr>Vitamin C Serums Total Sales $1.28M/month</vt:lpstr>
      <vt:lpstr>Expect Between $10,000 and $31,500 in Revenue</vt:lpstr>
      <vt:lpstr>Sales are not correlated with Price; Suggest Pricing between $20-$40</vt:lpstr>
      <vt:lpstr>Attract Customers by Emulating Titles of Successful Products</vt:lpstr>
      <vt:lpstr>[Product Line] Vitamin C Serum for Face with Ferulic Acid, Hyaluronic Acid, and Vitamin E | Skin-Brightening and Anti-Aging Serum 1.2 oz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Vitamin C Serum Product Launch Strategy</dc:title>
  <dc:creator>Andy Vong</dc:creator>
  <cp:lastModifiedBy>Andy Vong</cp:lastModifiedBy>
  <cp:revision>1</cp:revision>
  <dcterms:created xsi:type="dcterms:W3CDTF">2024-02-01T20:01:56Z</dcterms:created>
  <dcterms:modified xsi:type="dcterms:W3CDTF">2024-02-01T21:21:15Z</dcterms:modified>
</cp:coreProperties>
</file>