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770"/>
  </p:normalViewPr>
  <p:slideViewPr>
    <p:cSldViewPr snapToGrid="0">
      <p:cViewPr varScale="1">
        <p:scale>
          <a:sx n="110" d="100"/>
          <a:sy n="110" d="100"/>
        </p:scale>
        <p:origin x="662" y="67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 lang="ko-KR" altLang="en-US"/>
            </a:pPr>
            <a:endParaRPr lang="ko-K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0014f15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0014f15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fdf54e7e_0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fdf54e7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0014f154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0014f1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20014f154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20014f1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1fdf54e7e_0_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1fdf54e7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fdf54e7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fdf54e7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1fdf54e7e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1fdf54e7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fdf54e7e_0_8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fdf54e7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1fdf54e7e_0_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1fdf54e7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fdf54e7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fdf54e7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3051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6f72103a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6f721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6f72103a_0_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6f72103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6f72103a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6f7210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fdf54e7e_0_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fdf54e7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1fdf54e7e_0_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1fdf54e7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fdf54e7e_0_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fdf54e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fdf54e7e_0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fdf54e7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fdf54e7e_0_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fdf54e7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인공지능학습</a:t>
            </a:r>
            <a:r>
              <a:rPr lang="ko" b="1" dirty="0"/>
              <a:t> 가상환경 설정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87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b="1"/>
              <a:t>가상환경 설정 / numpy(넘파이)업그레이드</a:t>
            </a:r>
            <a:endParaRPr lang="ko-KR" b="1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38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sz="2100" b="1">
                <a:solidFill>
                  <a:schemeClr val="dk1"/>
                </a:solidFill>
              </a:rPr>
              <a:t>(base) C:\testAI&gt;</a:t>
            </a:r>
            <a:r>
              <a:rPr lang="ko" sz="2100" b="1">
                <a:solidFill>
                  <a:srgbClr val="0000FF"/>
                </a:solidFill>
              </a:rPr>
              <a:t>conda activate testAI</a:t>
            </a:r>
            <a:endParaRPr lang="ko" sz="2100"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C:\testAI&gt;</a:t>
            </a:r>
            <a:r>
              <a:rPr lang="ko" sz="2100" b="1">
                <a:solidFill>
                  <a:srgbClr val="0000FF"/>
                </a:solidFill>
              </a:rPr>
              <a:t>conda install numpy</a:t>
            </a:r>
            <a:endParaRPr lang="ko" sz="2100"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endParaRPr lang="ko-KR" sz="2100" b="1"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2400" y="2443675"/>
            <a:ext cx="4165600" cy="1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409779" y="2426025"/>
            <a:ext cx="4734220" cy="1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b="1"/>
              <a:t>Tensorflow 설치</a:t>
            </a:r>
            <a:endParaRPr lang="ko-KR" b="1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001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C:\testAI&gt;</a:t>
            </a:r>
            <a:r>
              <a:rPr lang="ko" sz="2800" b="1">
                <a:solidFill>
                  <a:srgbClr val="0000FF"/>
                </a:solidFill>
              </a:rPr>
              <a:t>conda install tensorflow</a:t>
            </a:r>
            <a:endParaRPr lang="ko-KR" b="1">
              <a:solidFill>
                <a:srgbClr val="0000FF"/>
              </a:solidFill>
            </a:endParaRPr>
          </a:p>
        </p:txBody>
      </p:sp>
      <p:pic>
        <p:nvPicPr>
          <p:cNvPr id="127" name="Google Shape;127;p2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2400" y="2104975"/>
            <a:ext cx="7588551" cy="28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b="1"/>
              <a:t>jupyter notebook 사용하기</a:t>
            </a:r>
            <a:endParaRPr lang="ko-KR"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91500" cy="509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C:\testAI&gt;</a:t>
            </a:r>
            <a:r>
              <a:rPr lang="ko" sz="2100" b="1">
                <a:solidFill>
                  <a:srgbClr val="0000FF"/>
                </a:solidFill>
              </a:rPr>
              <a:t>jupyter notebook</a:t>
            </a:r>
            <a:endParaRPr lang="ko-KR">
              <a:solidFill>
                <a:srgbClr val="0000FF"/>
              </a:solidFill>
            </a:endParaRPr>
          </a:p>
        </p:txBody>
      </p:sp>
      <p:pic>
        <p:nvPicPr>
          <p:cNvPr id="134" name="Google Shape;134;p2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2400" y="1814575"/>
            <a:ext cx="8839199" cy="29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/>
              <a:t>Tensorflow 동작 확인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75" y="1095375"/>
            <a:ext cx="4960350" cy="36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5249325" y="1142100"/>
            <a:ext cx="3810000" cy="3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 b="1"/>
              <a:t>동작 확인 코드 입력</a:t>
            </a:r>
            <a:endParaRPr sz="23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 b="1">
                <a:solidFill>
                  <a:srgbClr val="0000FF"/>
                </a:solidFill>
              </a:rPr>
              <a:t>import tensorflow as tf</a:t>
            </a:r>
            <a:endParaRPr sz="145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5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 b="1">
                <a:solidFill>
                  <a:srgbClr val="0000FF"/>
                </a:solidFill>
              </a:rPr>
              <a:t>hello = tf.constant ("hello, tensorflow!!!")</a:t>
            </a:r>
            <a:endParaRPr sz="145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 b="1">
                <a:solidFill>
                  <a:srgbClr val="0000FF"/>
                </a:solidFill>
              </a:rPr>
              <a:t>sess = tf.Session()</a:t>
            </a:r>
            <a:endParaRPr sz="145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50" b="1">
                <a:solidFill>
                  <a:srgbClr val="0000FF"/>
                </a:solidFill>
              </a:rPr>
              <a:t>print(sess.run(hello))</a:t>
            </a:r>
            <a:endParaRPr sz="145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50" b="1"/>
              <a:t>실행 ‘Shift+Enter’ </a:t>
            </a:r>
            <a:endParaRPr sz="1850" b="1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6137A2-1975-44AE-A2A4-4DCBD338C2C9}"/>
              </a:ext>
            </a:extLst>
          </p:cNvPr>
          <p:cNvSpPr/>
          <p:nvPr/>
        </p:nvSpPr>
        <p:spPr>
          <a:xfrm>
            <a:off x="2135981" y="1878806"/>
            <a:ext cx="671513" cy="471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b="1"/>
              <a:t>keras 설치</a:t>
            </a:r>
            <a:endParaRPr lang="ko-KR" b="1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364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C:\testAI&gt;</a:t>
            </a:r>
            <a:r>
              <a:rPr lang="ko" sz="2800" b="1">
                <a:solidFill>
                  <a:srgbClr val="0000FF"/>
                </a:solidFill>
              </a:rPr>
              <a:t>conda install keras</a:t>
            </a:r>
            <a:endParaRPr lang="ko-KR" b="1">
              <a:solidFill>
                <a:srgbClr val="0000FF"/>
              </a:solidFill>
            </a:endParaRPr>
          </a:p>
        </p:txBody>
      </p:sp>
      <p:pic>
        <p:nvPicPr>
          <p:cNvPr id="148" name="Google Shape;148;p2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11700" y="1814725"/>
            <a:ext cx="6921250" cy="31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b="1"/>
              <a:t>주요 패키지(Opencv git)설치</a:t>
            </a:r>
            <a:endParaRPr lang="ko-KR"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32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C:\testAI&gt;</a:t>
            </a:r>
            <a:r>
              <a:rPr lang="ko" sz="2800" b="1">
                <a:solidFill>
                  <a:srgbClr val="0000FF"/>
                </a:solidFill>
              </a:rPr>
              <a:t>conda install opencv</a:t>
            </a:r>
            <a:endParaRPr lang="ko" sz="2800"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C:\testAI&gt;</a:t>
            </a:r>
            <a:r>
              <a:rPr lang="ko" sz="2800" b="1">
                <a:solidFill>
                  <a:srgbClr val="0000FF"/>
                </a:solidFill>
              </a:rPr>
              <a:t>conda install git</a:t>
            </a:r>
            <a:endParaRPr lang="ko-KR" sz="2100" b="1">
              <a:solidFill>
                <a:srgbClr val="0000FF"/>
              </a:solidFill>
            </a:endParaRPr>
          </a:p>
        </p:txBody>
      </p:sp>
      <p:pic>
        <p:nvPicPr>
          <p:cNvPr id="155" name="Google Shape;155;p2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2400" y="2637175"/>
            <a:ext cx="473392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038725" y="2637175"/>
            <a:ext cx="3952875" cy="2041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b="1"/>
              <a:t>MNIST 예제 파일 복사 </a:t>
            </a:r>
            <a:endParaRPr lang="ko-KR" b="1"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059400" cy="1126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C:\testAI&gt;</a:t>
            </a:r>
            <a:r>
              <a:rPr lang="ko" sz="2400" b="1">
                <a:solidFill>
                  <a:srgbClr val="0000FF"/>
                </a:solidFill>
              </a:rPr>
              <a:t>git clone</a:t>
            </a:r>
            <a:r>
              <a:rPr lang="ko" sz="2800">
                <a:solidFill>
                  <a:srgbClr val="0000FF"/>
                </a:solidFill>
              </a:rPr>
              <a:t> </a:t>
            </a:r>
            <a:r>
              <a:rPr lang="ko" sz="2400" b="1" u="sng">
                <a:solidFill>
                  <a:srgbClr val="0000FF"/>
                </a:solidFill>
                <a:hlinkClick r:id="rId3"/>
              </a:rPr>
              <a:t>https://github.com/fchollet/keras.git</a:t>
            </a:r>
            <a:endParaRPr lang="ko" sz="2400" b="1" u="sng">
              <a:solidFill>
                <a:schemeClr val="hlink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C:\testAI&gt;</a:t>
            </a:r>
            <a:r>
              <a:rPr lang="ko" sz="2100" b="1">
                <a:solidFill>
                  <a:srgbClr val="0000FF"/>
                </a:solidFill>
              </a:rPr>
              <a:t>cd keras/examples</a:t>
            </a:r>
            <a:endParaRPr lang="ko-KR" sz="2400" b="1">
              <a:solidFill>
                <a:srgbClr val="0000FF"/>
              </a:solidFill>
            </a:endParaRPr>
          </a:p>
        </p:txBody>
      </p:sp>
      <p:pic>
        <p:nvPicPr>
          <p:cNvPr id="163" name="Google Shape;163;p28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52400" y="2588545"/>
            <a:ext cx="5394700" cy="255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b="1"/>
              <a:t>jupyter notebook를 활용한 작동 확인</a:t>
            </a:r>
            <a:endParaRPr lang="ko-KR" b="1"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30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sz="2100" b="1">
                <a:solidFill>
                  <a:srgbClr val="FF0000"/>
                </a:solidFill>
              </a:rPr>
              <a:t>(testAI)</a:t>
            </a:r>
            <a:r>
              <a:rPr lang="ko" sz="2100" b="1">
                <a:solidFill>
                  <a:schemeClr val="dk1"/>
                </a:solidFill>
              </a:rPr>
              <a:t> C:\testAI\keras\samples&gt;</a:t>
            </a:r>
            <a:r>
              <a:rPr lang="ko" sz="2100" b="1">
                <a:solidFill>
                  <a:srgbClr val="0000FF"/>
                </a:solidFill>
              </a:rPr>
              <a:t>jupyter notebook</a:t>
            </a:r>
            <a:endParaRPr lang="ko-KR">
              <a:solidFill>
                <a:srgbClr val="0000FF"/>
              </a:solidFill>
            </a:endParaRPr>
          </a:p>
        </p:txBody>
      </p:sp>
      <p:pic>
        <p:nvPicPr>
          <p:cNvPr id="170" name="Google Shape;170;p2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52400" y="1935475"/>
            <a:ext cx="59919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6204850" y="2032000"/>
            <a:ext cx="2939150" cy="270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sz="2900" b="1" baseline="30000"/>
              <a:t>예제파일 불러오기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sz="2900" b="1" baseline="30000">
                <a:solidFill>
                  <a:srgbClr val="FF0000"/>
                </a:solidFill>
              </a:rPr>
              <a:t>%load mnist_mlp.py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2900" b="1" baseline="30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en-US" altLang="ko" sz="2900" b="1" baseline="30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en-US" altLang="ko" sz="2900" b="1" baseline="30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en-US" altLang="ko" sz="2900" b="1" baseline="300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sz="2900" b="1" baseline="30000"/>
              <a:t>※폴더를 반드시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sz="1700" b="1">
                <a:solidFill>
                  <a:schemeClr val="dk1"/>
                </a:solidFill>
              </a:rPr>
              <a:t>C:\testAI\keras\</a:t>
            </a:r>
            <a:r>
              <a:rPr lang="en-US" altLang="ko-KR" sz="1700" b="1">
                <a:solidFill>
                  <a:schemeClr val="dk1"/>
                </a:solidFill>
              </a:rPr>
              <a:t>ex</a:t>
            </a:r>
            <a:r>
              <a:rPr lang="ko" sz="1700" b="1">
                <a:solidFill>
                  <a:schemeClr val="dk1"/>
                </a:solidFill>
              </a:rPr>
              <a:t>amples&gt;에서 실행</a:t>
            </a:r>
            <a:r>
              <a:rPr lang="ko" sz="2900" b="1" baseline="300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07" y="152400"/>
            <a:ext cx="631107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3358544" y="769145"/>
            <a:ext cx="5843586" cy="4221955"/>
          </a:xfrm>
          <a:prstGeom prst="star12">
            <a:avLst/>
          </a:prstGeom>
          <a:noFill/>
          <a:ln w="5715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/>
              <a:t>사전 과제 수행 완료!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/>
              <a:t>왼쪽과 같이 실행된 내용을 확인하셨으면</a:t>
            </a:r>
            <a:endParaRPr lang="en-US" altLang="ko-KR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/>
              <a:t>사전 과제를 잘 마무리 하신 겁니다</a:t>
            </a:r>
            <a:r>
              <a:rPr lang="en-US" altLang="ko-KR" sz="2000" b="1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/>
              <a:t>수고</a:t>
            </a:r>
            <a:r>
              <a:rPr lang="ko" sz="2000" b="1" dirty="0"/>
              <a:t> 하셨습니다.</a:t>
            </a:r>
            <a:endParaRPr sz="2000" b="1" dirty="0"/>
          </a:p>
        </p:txBody>
      </p:sp>
      <p:sp>
        <p:nvSpPr>
          <p:cNvPr id="178" name="Google Shape;178;p30"/>
          <p:cNvSpPr txBox="1"/>
          <p:nvPr/>
        </p:nvSpPr>
        <p:spPr>
          <a:xfrm>
            <a:off x="6555625" y="210750"/>
            <a:ext cx="24312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/>
              <a:t>파일 실행하기</a:t>
            </a:r>
            <a:endParaRPr sz="2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>
                <a:solidFill>
                  <a:srgbClr val="0000FF"/>
                </a:solidFill>
              </a:rPr>
              <a:t>Shift+Enter</a:t>
            </a:r>
            <a:endParaRPr sz="27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b="1" dirty="0" smtClean="0"/>
              <a:t>패키지 설치 </a:t>
            </a:r>
            <a:r>
              <a:rPr lang="en-US" altLang="ko" b="1" dirty="0" smtClean="0"/>
              <a:t>//</a:t>
            </a:r>
            <a:endParaRPr lang="ko-KR" b="1" dirty="0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32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14300" indent="0" fontAlgn="t">
              <a:buNone/>
            </a:pPr>
            <a:r>
              <a:rPr lang="en-US" altLang="ko" sz="2100" b="1" dirty="0" smtClean="0">
                <a:solidFill>
                  <a:srgbClr val="FF0000"/>
                </a:solidFill>
              </a:rPr>
              <a:t>Error : </a:t>
            </a:r>
            <a:r>
              <a:rPr lang="en-US" altLang="ko-KR" dirty="0" err="1"/>
              <a:t>ImportError</a:t>
            </a:r>
            <a:r>
              <a:rPr lang="en-US" altLang="ko-KR" dirty="0"/>
              <a:t>: No module named </a:t>
            </a:r>
            <a:r>
              <a:rPr lang="en-US" altLang="ko-KR" dirty="0" smtClean="0"/>
              <a:t>cv2</a:t>
            </a:r>
          </a:p>
          <a:p>
            <a:pPr marL="114300" indent="0" fontAlgn="t">
              <a:buNone/>
            </a:pPr>
            <a:endParaRPr lang="en-US" altLang="ko-KR" dirty="0"/>
          </a:p>
          <a:p>
            <a:pPr marL="114300" indent="0" fontAlgn="t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해결방법 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둘 중 하나만 선택해서 설치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114300" indent="0">
              <a:buNone/>
            </a:pPr>
            <a:r>
              <a:rPr lang="ko" altLang="ko-KR" sz="2000" b="1" dirty="0" smtClean="0">
                <a:solidFill>
                  <a:schemeClr val="dk1"/>
                </a:solidFill>
              </a:rPr>
              <a:t>C</a:t>
            </a:r>
            <a:r>
              <a:rPr lang="ko" altLang="ko-KR" sz="2000" b="1" dirty="0">
                <a:solidFill>
                  <a:schemeClr val="dk1"/>
                </a:solidFill>
              </a:rPr>
              <a:t>:\</a:t>
            </a:r>
            <a:r>
              <a:rPr lang="ko" altLang="ko-KR" sz="2000" b="1" dirty="0" smtClean="0">
                <a:solidFill>
                  <a:schemeClr val="dk1"/>
                </a:solidFill>
              </a:rPr>
              <a:t>testAI&gt;</a:t>
            </a:r>
            <a:r>
              <a:rPr lang="en-US" altLang="ko" sz="2400" b="1" dirty="0" err="1">
                <a:solidFill>
                  <a:srgbClr val="0000FF"/>
                </a:solidFill>
              </a:rPr>
              <a:t>conda</a:t>
            </a:r>
            <a:r>
              <a:rPr lang="en-US" altLang="ko" sz="2400" b="1" dirty="0">
                <a:solidFill>
                  <a:srgbClr val="0000FF"/>
                </a:solidFill>
              </a:rPr>
              <a:t> install -c </a:t>
            </a:r>
            <a:r>
              <a:rPr lang="en-US" altLang="ko" sz="2400" b="1" dirty="0" err="1">
                <a:solidFill>
                  <a:srgbClr val="0000FF"/>
                </a:solidFill>
              </a:rPr>
              <a:t>conda</a:t>
            </a:r>
            <a:r>
              <a:rPr lang="en-US" altLang="ko" sz="2400" b="1" dirty="0">
                <a:solidFill>
                  <a:srgbClr val="0000FF"/>
                </a:solidFill>
              </a:rPr>
              <a:t>-forge </a:t>
            </a:r>
            <a:r>
              <a:rPr lang="en-US" altLang="ko" sz="2400" b="1" dirty="0" err="1">
                <a:solidFill>
                  <a:srgbClr val="0000FF"/>
                </a:solidFill>
              </a:rPr>
              <a:t>opencv</a:t>
            </a:r>
            <a:endParaRPr lang="ko-KR" altLang="ko-KR" sz="2000" b="1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ko" sz="2100" b="1" dirty="0" smtClean="0">
                <a:solidFill>
                  <a:schemeClr val="dk1"/>
                </a:solidFill>
              </a:rPr>
              <a:t>C</a:t>
            </a:r>
            <a:r>
              <a:rPr lang="ko" sz="2100" b="1" dirty="0">
                <a:solidFill>
                  <a:schemeClr val="dk1"/>
                </a:solidFill>
              </a:rPr>
              <a:t>:\</a:t>
            </a:r>
            <a:r>
              <a:rPr lang="ko" sz="2100" b="1" dirty="0" smtClean="0">
                <a:solidFill>
                  <a:schemeClr val="dk1"/>
                </a:solidFill>
              </a:rPr>
              <a:t>testAI&gt;</a:t>
            </a:r>
            <a:r>
              <a:rPr lang="en-US" altLang="ko" sz="2400" b="1" dirty="0" smtClean="0">
                <a:solidFill>
                  <a:srgbClr val="0000FF"/>
                </a:solidFill>
              </a:rPr>
              <a:t>python </a:t>
            </a:r>
            <a:r>
              <a:rPr lang="en-US" altLang="ko" sz="2400" b="1" dirty="0">
                <a:solidFill>
                  <a:srgbClr val="0000FF"/>
                </a:solidFill>
              </a:rPr>
              <a:t>-m pip install </a:t>
            </a:r>
            <a:r>
              <a:rPr lang="en-US" altLang="ko" sz="2400" b="1" dirty="0" err="1">
                <a:solidFill>
                  <a:srgbClr val="0000FF"/>
                </a:solidFill>
              </a:rPr>
              <a:t>opencv</a:t>
            </a:r>
            <a:r>
              <a:rPr lang="en-US" altLang="ko" sz="2400" b="1" dirty="0">
                <a:solidFill>
                  <a:srgbClr val="0000FF"/>
                </a:solidFill>
              </a:rPr>
              <a:t>-python</a:t>
            </a:r>
            <a:endParaRPr lang="ko-KR" sz="2000" b="1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7" y="3155674"/>
            <a:ext cx="3238763" cy="1237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" r="11348"/>
          <a:stretch/>
        </p:blipFill>
        <p:spPr>
          <a:xfrm>
            <a:off x="4105276" y="3155673"/>
            <a:ext cx="3244560" cy="12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FD5EEC-5A69-4D5C-B6D1-028A0A69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안내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F4928-545A-4261-930B-66D99E5B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100780" cy="3991025"/>
          </a:xfrm>
        </p:spPr>
        <p:txBody>
          <a:bodyPr/>
          <a:lstStyle/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다음 슬라이드부터 </a:t>
            </a:r>
            <a:r>
              <a:rPr lang="en-US" altLang="ko-KR" dirty="0">
                <a:solidFill>
                  <a:schemeClr val="tx1"/>
                </a:solidFill>
              </a:rPr>
              <a:t>Step by Step</a:t>
            </a:r>
            <a:r>
              <a:rPr lang="ko-KR" altLang="en-US" dirty="0">
                <a:solidFill>
                  <a:schemeClr val="tx1"/>
                </a:solidFill>
              </a:rPr>
              <a:t>으로 따라 설치해 보세요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만약 현재 </a:t>
            </a:r>
            <a:r>
              <a:rPr lang="ko-KR" altLang="en-US" dirty="0" err="1">
                <a:solidFill>
                  <a:srgbClr val="FF0000"/>
                </a:solidFill>
              </a:rPr>
              <a:t>파이션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아나콘다 등이 설치되어 있다면 삭제 후 설치해 주세요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0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300800"/>
            <a:ext cx="85206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설치 순서</a:t>
            </a:r>
            <a:endParaRPr b="1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700" b="1">
                <a:solidFill>
                  <a:srgbClr val="000000"/>
                </a:solidFill>
              </a:rPr>
              <a:t>1. Anaconda Installation &amp; 가상 작업 환경 설치</a:t>
            </a:r>
            <a:endParaRPr sz="27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700" b="1">
                <a:solidFill>
                  <a:srgbClr val="000000"/>
                </a:solidFill>
              </a:rPr>
              <a:t>2. TensorFlow 설치/jupyter notebook활용 동작 확인</a:t>
            </a:r>
            <a:endParaRPr sz="27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700" b="1">
                <a:solidFill>
                  <a:srgbClr val="000000"/>
                </a:solidFill>
              </a:rPr>
              <a:t>3. Keras 설치</a:t>
            </a:r>
            <a:endParaRPr sz="27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700" b="1">
                <a:solidFill>
                  <a:srgbClr val="000000"/>
                </a:solidFill>
              </a:rPr>
              <a:t>4. openCV 설치</a:t>
            </a:r>
            <a:endParaRPr sz="27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700" b="1">
                <a:solidFill>
                  <a:srgbClr val="000000"/>
                </a:solidFill>
              </a:rPr>
              <a:t>5. git 설치</a:t>
            </a:r>
            <a:endParaRPr sz="27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2700" b="1">
                <a:solidFill>
                  <a:srgbClr val="000000"/>
                </a:solidFill>
              </a:rPr>
              <a:t>6. MNIST 사용을 위한 설치 테스트</a:t>
            </a:r>
            <a:endParaRPr sz="27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700" b="1"/>
              <a:t>Anaconda 설치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90200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700" b="1" u="sng" dirty="0">
                <a:solidFill>
                  <a:srgbClr val="1155CC"/>
                </a:solidFill>
                <a:hlinkClick r:id="rId3"/>
              </a:rPr>
              <a:t>https://www.anaconda.com/distribution/</a:t>
            </a:r>
            <a:r>
              <a:rPr lang="ko" sz="2700" b="1" dirty="0">
                <a:solidFill>
                  <a:schemeClr val="dk1"/>
                </a:solidFill>
              </a:rPr>
              <a:t> 접속</a:t>
            </a:r>
            <a:endParaRPr sz="3300"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00" y="1885075"/>
            <a:ext cx="4691819" cy="29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525" y="1885075"/>
            <a:ext cx="3994599" cy="31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설치시 주의 사항</a:t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5297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233725" y="1223200"/>
            <a:ext cx="3669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/>
              <a:t>Select installation Type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/>
              <a:t>All Users 선택</a:t>
            </a:r>
            <a:endParaRPr sz="2400" b="1"/>
          </a:p>
        </p:txBody>
      </p:sp>
      <p:cxnSp>
        <p:nvCxnSpPr>
          <p:cNvPr id="84" name="Google Shape;84;p17"/>
          <p:cNvCxnSpPr/>
          <p:nvPr/>
        </p:nvCxnSpPr>
        <p:spPr>
          <a:xfrm>
            <a:off x="395525" y="3290025"/>
            <a:ext cx="18627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설치시 주의 사항</a:t>
            </a:r>
            <a:endParaRPr b="1"/>
          </a:p>
        </p:txBody>
      </p:sp>
      <p:sp>
        <p:nvSpPr>
          <p:cNvPr id="90" name="Google Shape;90;p18"/>
          <p:cNvSpPr txBox="1"/>
          <p:nvPr/>
        </p:nvSpPr>
        <p:spPr>
          <a:xfrm>
            <a:off x="5233725" y="827625"/>
            <a:ext cx="3669600" cy="4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/>
              <a:t>Advanced Installation Options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</a:rPr>
              <a:t>체크</a:t>
            </a:r>
            <a:r>
              <a:rPr lang="ko-KR" altLang="en-US" sz="2400" b="1" dirty="0"/>
              <a:t> </a:t>
            </a:r>
            <a:r>
              <a:rPr lang="ko" sz="2400" b="1" dirty="0"/>
              <a:t>Add Anaconda to the system PATH environment variable 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</a:rPr>
              <a:t>체크</a:t>
            </a:r>
            <a:r>
              <a:rPr lang="ko-KR" altLang="en-US" sz="2400" b="1" dirty="0"/>
              <a:t> </a:t>
            </a:r>
            <a:r>
              <a:rPr lang="ko" sz="2400" b="1" dirty="0"/>
              <a:t>Register Anaconda as the system python 3.7</a:t>
            </a:r>
            <a:endParaRPr lang="en-US" altLang="ko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rgbClr val="FF0000"/>
                </a:solidFill>
              </a:rPr>
              <a:t>모두 </a:t>
            </a:r>
            <a:r>
              <a:rPr lang="ko-KR" altLang="en-US" sz="2400" b="1" dirty="0">
                <a:solidFill>
                  <a:srgbClr val="FF0000"/>
                </a:solidFill>
              </a:rPr>
              <a:t>체크</a:t>
            </a:r>
            <a:endParaRPr sz="24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529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Anaconda 설치 오류 처리</a:t>
            </a:r>
            <a:endParaRPr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‘Failed to create Anaconda menus’ 오류 처리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제어판 &gt; 시스템 및 보안 &gt; 시스템 &gt; 고급 시스템 설정 &gt; 환경 변수  &gt; 시스템 변수 확인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</a:rPr>
              <a:t>java와 관련된 환경변수 임시저장후 재설치 → 해당변수 재 설정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0775"/>
            <a:ext cx="5248268" cy="27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527525" y="2322275"/>
            <a:ext cx="35319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C:\ProgramData\Anaconda3</a:t>
            </a:r>
            <a:endParaRPr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C:\ProgramData\Anaconda3\Scripts</a:t>
            </a:r>
            <a:endParaRPr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C:\ProgramData\Anaconda3\Library\bin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>
                <a:solidFill>
                  <a:schemeClr val="dk1"/>
                </a:solidFill>
              </a:rPr>
              <a:t>path에 이미 파이썬이 설치 되어 있는 경우 앞쪽에 경로를 추가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가상 작업 폴더 만들기_Anaconda Prompt</a:t>
            </a:r>
            <a:endParaRPr b="1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45374" cy="34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b="1"/>
              <a:t>가상 작업 폴더 만들기_폴더 만들기/이동</a:t>
            </a:r>
            <a:endParaRPr lang="ko-KR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133050" y="1152475"/>
            <a:ext cx="8841600" cy="23241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" sz="2100" b="1">
                <a:solidFill>
                  <a:schemeClr val="dk1"/>
                </a:solidFill>
              </a:rPr>
              <a:t>(base) C:\WINDOWS\system32&gt;</a:t>
            </a:r>
            <a:r>
              <a:rPr lang="ko" sz="2100" b="1">
                <a:solidFill>
                  <a:srgbClr val="0000FF"/>
                </a:solidFill>
              </a:rPr>
              <a:t>cd /</a:t>
            </a:r>
            <a:endParaRPr lang="ko" sz="2100"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 lang="ko-KR" altLang="en-US"/>
            </a:pPr>
            <a:r>
              <a:rPr lang="ko" sz="2100" b="1">
                <a:solidFill>
                  <a:schemeClr val="dk1"/>
                </a:solidFill>
              </a:rPr>
              <a:t>(base) C:\&gt;</a:t>
            </a:r>
            <a:r>
              <a:rPr lang="ko" sz="2100" b="1">
                <a:solidFill>
                  <a:srgbClr val="0000FF"/>
                </a:solidFill>
              </a:rPr>
              <a:t>mkdir testAI</a:t>
            </a:r>
            <a:endParaRPr lang="ko" sz="2100"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0"/>
              </a:spcAft>
              <a:buNone/>
              <a:defRPr lang="ko-KR" altLang="en-US"/>
            </a:pPr>
            <a:r>
              <a:rPr lang="ko" sz="2100" b="1">
                <a:solidFill>
                  <a:schemeClr val="dk1"/>
                </a:solidFill>
              </a:rPr>
              <a:t>(base) C:\&gt;</a:t>
            </a:r>
            <a:r>
              <a:rPr lang="ko" sz="2100" b="1">
                <a:solidFill>
                  <a:srgbClr val="0000FF"/>
                </a:solidFill>
              </a:rPr>
              <a:t>cd testAI</a:t>
            </a:r>
            <a:endParaRPr lang="ko" sz="2100"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25000"/>
              <a:buFont typeface="Arial"/>
              <a:buNone/>
              <a:defRPr lang="ko-KR" altLang="en-US"/>
            </a:pPr>
            <a:r>
              <a:rPr lang="ko" sz="2100" b="1">
                <a:solidFill>
                  <a:schemeClr val="dk1"/>
                </a:solidFill>
              </a:rPr>
              <a:t>(base) C:\testAI&gt;</a:t>
            </a:r>
            <a:r>
              <a:rPr lang="ko" sz="2050" b="1">
                <a:solidFill>
                  <a:srgbClr val="0000FF"/>
                </a:solidFill>
              </a:rPr>
              <a:t>conda create --name testAI python=3.7.1 anaconda</a:t>
            </a:r>
            <a:endParaRPr lang="ko-KR" sz="3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438</Words>
  <Application>Microsoft Office PowerPoint</Application>
  <PresentationFormat>화면 슬라이드 쇼(16:9)</PresentationFormat>
  <Paragraphs>88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Simple Light</vt:lpstr>
      <vt:lpstr>인공지능학습 가상환경 설정</vt:lpstr>
      <vt:lpstr>[안내 ]</vt:lpstr>
      <vt:lpstr>설치 순서</vt:lpstr>
      <vt:lpstr>Anaconda 설치</vt:lpstr>
      <vt:lpstr>설치시 주의 사항</vt:lpstr>
      <vt:lpstr>설치시 주의 사항</vt:lpstr>
      <vt:lpstr>Anaconda 설치 오류 처리</vt:lpstr>
      <vt:lpstr>가상 작업 폴더 만들기_Anaconda Prompt</vt:lpstr>
      <vt:lpstr>가상 작업 폴더 만들기_폴더 만들기/이동</vt:lpstr>
      <vt:lpstr>가상환경 설정 / numpy(넘파이)업그레이드</vt:lpstr>
      <vt:lpstr>Tensorflow 설치</vt:lpstr>
      <vt:lpstr>jupyter notebook 사용하기</vt:lpstr>
      <vt:lpstr>Tensorflow 동작 확인</vt:lpstr>
      <vt:lpstr>keras 설치</vt:lpstr>
      <vt:lpstr>주요 패키지(Opencv git)설치</vt:lpstr>
      <vt:lpstr>MNIST 예제 파일 복사 </vt:lpstr>
      <vt:lpstr>jupyter notebook를 활용한 작동 확인</vt:lpstr>
      <vt:lpstr>PowerPoint 프레젠테이션</vt:lpstr>
      <vt:lpstr>패키지 설치 //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인공지능학습 가상환경 설정</dc:title>
  <dc:creator>송천고6</dc:creator>
  <cp:lastModifiedBy>user</cp:lastModifiedBy>
  <cp:revision>15</cp:revision>
  <dcterms:modified xsi:type="dcterms:W3CDTF">2019-08-06T09:30:03Z</dcterms:modified>
</cp:coreProperties>
</file>