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AD26-2C4C-49EF-BD71-1F12E3F44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DF8B8-1091-441E-B889-A9362F07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6EA7D-3B5D-44C8-856A-5A17326C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FBCB-6859-4F9F-A1E5-74640C2B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A6397-6DBD-416A-A5D7-FE85C738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25B7-E41C-4E61-AB28-8E0B926B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7377-2C61-4F47-8DB1-0F01700F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30B8-BCEC-45F9-8C11-B5E57307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E265-3722-4BF0-BA61-A8E7BA0E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917A6-9FFE-46C9-B40B-F4CD06AD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5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6009C-D4C1-4918-8878-BC53F8D03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93500-B900-4D13-8F61-A0D26C6A6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8F5A-3597-4E04-AA83-6F386A40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40DE9-CB06-4AFC-B9F3-7CE9761E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F7AFB-EE90-4174-A802-AC8DC5F5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10C7-4C7F-43CF-A977-05980B1E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6C19-D063-4EC6-A32B-D09773EE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EB753-C755-4932-8A50-661AB46F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CA863-7D98-4B3F-BFA2-78B51AD6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F9285-D6B8-480E-B0F4-709B787B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C969-E805-4C8D-9C3D-B8CFAAE6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2E7D5-8948-4053-937E-A3001DC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A3ED-5C72-4B82-98BD-26BCA160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A6CE-CAC7-4BCF-BDD7-7EC24629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F1DA-65DD-4CAF-BF90-DF44B420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56E9-1CF4-44CF-AC8E-2FFA2F97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7166-BCB3-44EA-A907-B564B0D6D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4CA32-EAF5-4143-9A31-4F479374D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4062D-828B-4D39-85DD-6F8488FC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23A9-A30F-4B62-8A55-14295019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733D4-0842-443C-A6F4-692B031E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5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EF8F-651B-42C3-A58D-3FA75C87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20D7D-0AC7-42FD-A14F-11308736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277B9-EDBB-4734-94EE-EB10FAD14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7570F-D5BE-416F-9BDB-D11F88F91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7E289-5204-4D18-8DEB-3A66D50C0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06C75-65DC-4AFB-B2E2-64EFBF7F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C029F-35C7-41F7-B3C8-CFF4629B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BC887-5A80-45F3-8F5F-193488CD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0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CD9C-7B1F-4E94-9D64-35D25698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F8416-B38D-4CFA-8E08-EF1F50C0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02AF1-915E-4AE4-BC1B-BF263806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763DF-4388-48ED-BAA2-50C6CEB4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5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6F8B2-EF22-4969-B958-1E386FDD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0F8E6-A285-4E05-849D-D5470EC3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025D5-DA4E-49FF-9320-0E58C04A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5E92-5F52-4B1D-81BB-905E7B14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1BA5-CF4E-4F01-9562-9F6B229D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E3AF0-7046-47D3-B53D-0630D8BE3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03F8E-874A-4CAE-A189-5C266BA2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D0ADA-8219-47BC-82BE-859AB8BF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7BC0-5917-4E3B-994A-20BF9455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42C5-0380-48A9-9549-C3BA5D2C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12CB6-B461-4397-A1F8-2242D5FB3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E86F5-E4DC-4827-AD73-8A3881132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5455B-D631-4B6E-BD3A-E4A06E7A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8812-5D31-49CB-B957-6C827AAC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0FED0-73FB-4188-81B9-5A73E213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F7BD9-6D98-4FEE-9AA2-94BBE290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799D-74C1-4AD7-8523-5F8CD824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48CCD-AB31-4AA1-BB49-F45EDDD4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F471-E6CC-45FE-BD8A-7A43A6449E6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19504-F315-42CD-941E-D2B7AADAB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A9E83-3D04-4845-9997-902CD143A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0E5C-5C99-4C1C-AB41-85B8599BF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BD7C-EA5C-427A-BAF2-988F9A0A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214" y="3090335"/>
            <a:ext cx="9144000" cy="2387600"/>
          </a:xfrm>
        </p:spPr>
        <p:txBody>
          <a:bodyPr/>
          <a:lstStyle/>
          <a:p>
            <a:r>
              <a:rPr lang="en-US" dirty="0"/>
              <a:t>Group  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66CB42-2215-4DA9-89DB-13B61EB15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45572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816280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950849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3490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Registration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3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Lumala</a:t>
                      </a:r>
                      <a:r>
                        <a:rPr lang="en-US" dirty="0"/>
                        <a:t> 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912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Kimwero</a:t>
                      </a:r>
                      <a:r>
                        <a:rPr lang="en-US" dirty="0"/>
                        <a:t> Dickson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16/u/441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216000635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96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Nansamba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nuliyati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14/u/12656/eve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214004137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7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Musaba</a:t>
                      </a:r>
                      <a:r>
                        <a:rPr lang="en-US" dirty="0"/>
                        <a:t> Ivan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14/u/9961/eve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214016818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2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99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3C05-F626-4F60-B451-A2FE93E5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packages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3AA5-B0CF-4519-9B08-E982DFD3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basically bundles of code that extend R’s functionality</a:t>
            </a:r>
          </a:p>
          <a:p>
            <a:r>
              <a:rPr lang="en-US" dirty="0"/>
              <a:t>Some other languages may use libraries but in R a library is a place that stores all packages</a:t>
            </a:r>
            <a:br>
              <a:rPr lang="en-US" dirty="0"/>
            </a:br>
            <a:r>
              <a:rPr lang="en-US" dirty="0"/>
              <a:t>You can check for all packages installed using library()</a:t>
            </a:r>
          </a:p>
          <a:p>
            <a:r>
              <a:rPr lang="en-US" dirty="0"/>
              <a:t>To use a package you have to load it </a:t>
            </a:r>
            <a:r>
              <a:rPr lang="en-US" dirty="0" err="1"/>
              <a:t>ie</a:t>
            </a:r>
            <a:r>
              <a:rPr lang="en-US" dirty="0"/>
              <a:t> </a:t>
            </a:r>
          </a:p>
          <a:p>
            <a:r>
              <a:rPr lang="en-US" dirty="0"/>
              <a:t>You can go to the packages tab and mark it </a:t>
            </a:r>
          </a:p>
          <a:p>
            <a:r>
              <a:rPr lang="en-US" dirty="0"/>
              <a:t>You can use library()function especially in scripts </a:t>
            </a:r>
          </a:p>
          <a:p>
            <a:r>
              <a:rPr lang="en-US" dirty="0"/>
              <a:t>You can also use require()function especially in functions.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3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29E11-661A-4D24-8A22-DB873057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E6619A-B5C7-41AF-9E27-F3775DB1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currently loaded packages in R use search() function</a:t>
            </a:r>
          </a:p>
          <a:p>
            <a:r>
              <a:rPr lang="en-US" dirty="0"/>
              <a:t>We can also unload the packages after use .</a:t>
            </a:r>
          </a:p>
          <a:p>
            <a:r>
              <a:rPr lang="en-US" dirty="0"/>
              <a:t>Packages are automatically unloaded by default when R quits</a:t>
            </a:r>
          </a:p>
          <a:p>
            <a:r>
              <a:rPr lang="en-US" dirty="0"/>
              <a:t>We can also use the detach ()function to unload them.</a:t>
            </a:r>
          </a:p>
          <a:p>
            <a:r>
              <a:rPr lang="en-US" dirty="0" err="1"/>
              <a:t>Ie</a:t>
            </a:r>
            <a:r>
              <a:rPr lang="en-US" dirty="0"/>
              <a:t> detach(“package : </a:t>
            </a:r>
            <a:r>
              <a:rPr lang="en-US" dirty="0" err="1"/>
              <a:t>package_name</a:t>
            </a:r>
            <a:r>
              <a:rPr lang="en-US" dirty="0"/>
              <a:t>”, unload=TRUE)</a:t>
            </a:r>
          </a:p>
          <a:p>
            <a:r>
              <a:rPr lang="en-US" dirty="0"/>
              <a:t>The more simpler way is to go the packages tab and uncheck the package.</a:t>
            </a:r>
          </a:p>
        </p:txBody>
      </p:sp>
    </p:spTree>
    <p:extLst>
      <p:ext uri="{BB962C8B-B14F-4D97-AF65-F5344CB8AC3E}">
        <p14:creationId xmlns:p14="http://schemas.microsoft.com/office/powerpoint/2010/main" val="263145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6926-A98F-4452-B3C0-C5CB0C77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import packages in R and where do you import them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C04C-5749-4FEB-A3B3-B84F4F03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packages are not available in R and have to be imported in order to be used that is downloaded from repositories like CRAN</a:t>
            </a:r>
          </a:p>
          <a:p>
            <a:r>
              <a:rPr lang="en-US" dirty="0"/>
              <a:t>There are three basic ways to import the packages</a:t>
            </a:r>
          </a:p>
          <a:p>
            <a:r>
              <a:rPr lang="en-US" dirty="0"/>
              <a:t>We can use </a:t>
            </a:r>
            <a:r>
              <a:rPr lang="en-US" dirty="0" err="1"/>
              <a:t>install.packages</a:t>
            </a:r>
            <a:r>
              <a:rPr lang="en-US" dirty="0"/>
              <a:t>(“package  name”) function .</a:t>
            </a:r>
          </a:p>
          <a:p>
            <a:r>
              <a:rPr lang="en-US" dirty="0"/>
              <a:t>We can go to the menu bar and click tools then select install packages.</a:t>
            </a:r>
          </a:p>
          <a:p>
            <a:r>
              <a:rPr lang="en-US" dirty="0"/>
              <a:t>We can also go to the packages tab and click install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04F9-DBBC-40DD-8704-251CAFF1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Demonstrate importing.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66A7-ED51-490F-AA2A-07BB7D4C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4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1210-5E17-45B8-A4F0-C9CFC847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934F4-5880-4091-91B8-3D3A4614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CRAN(Comprehensive R archive Network)</a:t>
            </a:r>
          </a:p>
          <a:p>
            <a:pPr marL="0" indent="0">
              <a:buNone/>
            </a:pPr>
            <a:r>
              <a:rPr lang="en-US" dirty="0"/>
              <a:t>This is a network of webservers around the world where you can find the R source code, R manuals and documentation and contributed packages.</a:t>
            </a:r>
          </a:p>
          <a:p>
            <a:pPr marL="0" indent="0">
              <a:buNone/>
            </a:pPr>
            <a:r>
              <a:rPr lang="en-US" dirty="0"/>
              <a:t>All the webservers have an identical copy of the information hence sometimes called mirrors.</a:t>
            </a:r>
          </a:p>
          <a:p>
            <a:pPr marL="0" indent="0">
              <a:buNone/>
            </a:pPr>
            <a:r>
              <a:rPr lang="en-US" dirty="0"/>
              <a:t>Idea is to just choose the webserver next to you to reduce international </a:t>
            </a:r>
          </a:p>
          <a:p>
            <a:pPr marL="0" indent="0">
              <a:buNone/>
            </a:pPr>
            <a:r>
              <a:rPr lang="en-US" dirty="0"/>
              <a:t>Or long distance traffic.</a:t>
            </a:r>
          </a:p>
          <a:p>
            <a:pPr marL="0" indent="0">
              <a:buNone/>
            </a:pPr>
            <a:r>
              <a:rPr lang="en-US" dirty="0"/>
              <a:t>There are thousands of packages on CRAN. You can download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5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315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 8</vt:lpstr>
      <vt:lpstr>What are packages in R</vt:lpstr>
      <vt:lpstr>Continuation…</vt:lpstr>
      <vt:lpstr>How do you import packages in R and where do you import them from?</vt:lpstr>
      <vt:lpstr>Demonstrate importing.</vt:lpstr>
      <vt:lpstr>What is CRAN?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 8</dc:title>
  <dc:creator>DICKENS'S LAPTOP</dc:creator>
  <cp:lastModifiedBy>DICKENS'S LAPTOP</cp:lastModifiedBy>
  <cp:revision>15</cp:revision>
  <dcterms:created xsi:type="dcterms:W3CDTF">2018-05-25T09:25:05Z</dcterms:created>
  <dcterms:modified xsi:type="dcterms:W3CDTF">2018-05-29T02:42:54Z</dcterms:modified>
</cp:coreProperties>
</file>