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6" r:id="rId5"/>
    <p:sldId id="278" r:id="rId6"/>
    <p:sldId id="279" r:id="rId7"/>
    <p:sldId id="275" r:id="rId8"/>
    <p:sldId id="277" r:id="rId9"/>
    <p:sldId id="281" r:id="rId10"/>
    <p:sldId id="280" r:id="rId11"/>
    <p:sldId id="282" r:id="rId12"/>
    <p:sldId id="285" r:id="rId13"/>
    <p:sldId id="283" r:id="rId14"/>
    <p:sldId id="286" r:id="rId15"/>
    <p:sldId id="287" r:id="rId16"/>
    <p:sldId id="288" r:id="rId17"/>
    <p:sldId id="284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46E50-5E37-4C85-8B95-286276D79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A4161B-3F94-4220-8623-16FFD354B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6D305-E4F7-4D57-B737-DB6366EA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44955-6044-437D-AC74-B6642036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82FB-B4C6-47D2-8405-500CD197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7B11-CBFB-4562-A706-A1663EB8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AC510-6FF1-4480-A23F-C884418A3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CB3B3-28ED-47F3-80FA-54D16B96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DFAC-F5D3-48CE-A253-33A677B8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F59D5-7808-47FE-A56D-D6AECEBA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1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9CCB4D-B274-4127-8B4F-803AF913E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BC55A-F8C2-4092-B1F1-A795202BE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C494A-B5EE-45A6-8AE8-B571E406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C2665-5B25-4E7D-B7E8-15727DFF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95DC3-EDC6-407D-BA29-90D6090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1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AC9A4-869E-4A2E-8180-02793E03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D5CC7-7D84-422D-BF39-508E8031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30C74-FFE3-48CA-AE7E-93552029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91916-523E-4DF9-94A6-988A2A03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7BED0-904A-4624-AB5A-98CCD65D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5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BE78F-5036-4A2E-9A49-4FD680D8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0A136-8D4E-481B-AA64-28BE8BD9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78776-236C-414D-B3D1-1DB47F99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18D8B-464C-4935-A137-8840473F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DBCF-1386-4E51-85D7-CB704A8A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96BDB-D71A-4EF8-860E-691A729E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53AF7-0E13-43C4-A16C-F0DD5C7A3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371B8-DB36-4BCB-9818-9CD939F9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54E60-8491-4CEB-85B0-5FDE999D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3C825-7678-472B-A5E7-3C57A761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7F6AB-A55C-499F-B956-D65CE4BC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00F5C-2D2A-4315-A758-2C33527C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8AA96-3753-45A3-A211-8D8A10F6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5D047-5584-47B2-99C9-6D92D1B8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0208B0-4839-47EC-854A-7F709DFC9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709209-7168-4789-AB44-B43AFFCB5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9EA560-851D-43EB-B595-94B8A381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03B5D3-DF2D-4BCA-BDD7-2ABCCD3E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33451-A337-45FB-B5A0-C5B0FC5E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2076A-B14D-4553-8011-BE3CB790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82B9EB-FDA2-4997-8F98-111015D1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25038-7A17-4F53-A88E-C67CDCDB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B6AB11-F50B-4727-B40E-83003F54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4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3ADE9E-A2F6-4F1A-85A6-2C958040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3C85BF-0DD8-4201-8B84-F4BD0A16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B8C43-04E1-442E-A922-830C77BA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3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B45B-7239-492A-A678-ECFF385E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548FE-960B-4806-A675-8F0DAD8E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66F59-7087-4587-B251-5DBEB7C9F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43053-DDD6-49B9-BB84-67B717AC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5EE35-31B0-43B0-A43A-943B7F46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E51A1-C9A6-4885-9515-75A9FF44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3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B96D8-122F-4E82-918B-C93E0F5A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F11F1A-48E9-43D4-879A-50A052C72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A145F-FD56-401F-851A-8BBC9E91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DCFAF-5405-4408-9D45-A47A8D81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E0A57-27F0-4D4F-A4F8-FFE0DC37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5B991-36F9-4D8F-B3E9-19AAB0D5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B89F8-31F0-4C82-8518-F496B162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AACE4-C86C-44B6-8655-36D84125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033DA-ABFD-4764-B229-0CE442355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67400-D5B1-458B-BB1C-51FF52AA6415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653DE-DB98-4824-ABAD-22476BBEF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A29F4-F718-4209-91F9-217F63E6A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1AE3-B58B-4C42-8863-38064E9D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code/reinforcement-learning-kr" TargetMode="External"/><Relationship Id="rId7" Type="http://schemas.openxmlformats.org/officeDocument/2006/relationships/hyperlink" Target="https://blog.naver.com/dnddnjs11" TargetMode="External"/><Relationship Id="rId2" Type="http://schemas.openxmlformats.org/officeDocument/2006/relationships/hyperlink" Target="http://wikibook.co.kr/reinforcement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dulabs.co.kr/board_GDCH80/1543" TargetMode="External"/><Relationship Id="rId5" Type="http://schemas.openxmlformats.org/officeDocument/2006/relationships/hyperlink" Target="http://www0.cs.ucl.ac.uk/staff/d.silver/web/Teaching.html" TargetMode="External"/><Relationship Id="rId4" Type="http://schemas.openxmlformats.org/officeDocument/2006/relationships/hyperlink" Target="https://www.youtube.com/watch?v=2pWv7GOvuf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D81DB-8772-4C4D-829A-52540C078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r>
              <a:rPr lang="ko-KR" altLang="en-US" dirty="0"/>
              <a:t>와 </a:t>
            </a:r>
            <a:r>
              <a:rPr lang="en-US" altLang="ko-KR" dirty="0"/>
              <a:t>PX4(</a:t>
            </a:r>
            <a:r>
              <a:rPr lang="en-US" altLang="ko-KR" dirty="0" err="1"/>
              <a:t>Pixhawk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BBFD65-41FF-4430-837B-66B680685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김원규</a:t>
            </a:r>
          </a:p>
        </p:txBody>
      </p:sp>
    </p:spTree>
    <p:extLst>
      <p:ext uri="{BB962C8B-B14F-4D97-AF65-F5344CB8AC3E}">
        <p14:creationId xmlns:p14="http://schemas.microsoft.com/office/powerpoint/2010/main" val="415169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통신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DCD47-A96A-40F5-80AF-172EF7A853CF}"/>
              </a:ext>
            </a:extLst>
          </p:cNvPr>
          <p:cNvSpPr txBox="1"/>
          <p:nvPr/>
        </p:nvSpPr>
        <p:spPr>
          <a:xfrm>
            <a:off x="914395" y="2782669"/>
            <a:ext cx="9865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jMAVSim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대신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가즈보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사용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그림에는 아직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없음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qGroundControl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(QGC)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픽스호크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보드 설정할 때 다룰 건데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픽스호크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보드에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를 업로드 하고 센서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조작등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여러가지 필요한 것들을 편하게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해줌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Controller =&gt;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조종기로 부터 오는 값들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75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통신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DCD47-A96A-40F5-80AF-172EF7A853CF}"/>
              </a:ext>
            </a:extLst>
          </p:cNvPr>
          <p:cNvSpPr txBox="1"/>
          <p:nvPr/>
        </p:nvSpPr>
        <p:spPr>
          <a:xfrm>
            <a:off x="914395" y="2782669"/>
            <a:ext cx="986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그림에는 아직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없음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위 그림에서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내부에서는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UDP(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단방향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조금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잃어도됨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실시간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?)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프로토콜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통신중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는 내부에 노드들로 작동하는데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TCP/IP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상대방과의 동기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페어링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잘 맞아야 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39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1163052" y="0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ROS</a:t>
            </a:r>
            <a:r>
              <a:rPr lang="ko-KR" altLang="en-US" sz="4000" b="1" dirty="0">
                <a:latin typeface="+mj-ea"/>
                <a:ea typeface="+mj-ea"/>
              </a:rPr>
              <a:t>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2E9FA-627C-4F5F-A649-AA4094AC5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09" y="707886"/>
            <a:ext cx="8617382" cy="6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4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ROS</a:t>
            </a:r>
            <a:r>
              <a:rPr lang="ko-KR" altLang="en-US" sz="4000" b="1" dirty="0">
                <a:latin typeface="+mj-ea"/>
                <a:ea typeface="+mj-ea"/>
              </a:rPr>
              <a:t>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DCD47-A96A-40F5-80AF-172EF7A853CF}"/>
              </a:ext>
            </a:extLst>
          </p:cNvPr>
          <p:cNvSpPr txBox="1"/>
          <p:nvPr/>
        </p:nvSpPr>
        <p:spPr>
          <a:xfrm>
            <a:off x="914395" y="2782669"/>
            <a:ext cx="986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마스터와 노드들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그 사이의 통신으로 이루어짐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노드란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프로그램 실행하는 기본 단위라고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보면됨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마스터는 그 노드들 사이의 커뮤니케이션 도와주는 역할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노드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은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가 되고 노드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가 된다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자세한건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링크 참조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73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4EDFE-6B3F-46A9-903C-337443A3BE40}"/>
              </a:ext>
            </a:extLst>
          </p:cNvPr>
          <p:cNvSpPr txBox="1"/>
          <p:nvPr/>
        </p:nvSpPr>
        <p:spPr>
          <a:xfrm>
            <a:off x="1163052" y="0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PX4</a:t>
            </a:r>
            <a:r>
              <a:rPr lang="ko-KR" altLang="en-US" sz="4000" b="1" dirty="0">
                <a:latin typeface="+mj-ea"/>
                <a:ea typeface="+mj-ea"/>
              </a:rPr>
              <a:t>의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75DC6C-3538-4B65-811E-679F55500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75" y="618200"/>
            <a:ext cx="5954250" cy="62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ABC67-81EF-4483-9366-D4E453E49E59}"/>
              </a:ext>
            </a:extLst>
          </p:cNvPr>
          <p:cNvSpPr txBox="1"/>
          <p:nvPr/>
        </p:nvSpPr>
        <p:spPr>
          <a:xfrm>
            <a:off x="1163052" y="0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여러 컨트롤러에서 믹서로 보낼 때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B3825-EDD2-4DEC-88F5-1BBD8D4C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6" y="707886"/>
            <a:ext cx="10982668" cy="53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5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5B2E-040F-48D2-A27F-878B99002CED}"/>
              </a:ext>
            </a:extLst>
          </p:cNvPr>
          <p:cNvSpPr txBox="1"/>
          <p:nvPr/>
        </p:nvSpPr>
        <p:spPr>
          <a:xfrm>
            <a:off x="1163052" y="0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ROS</a:t>
            </a:r>
            <a:r>
              <a:rPr lang="ko-KR" altLang="en-US" sz="4000" b="1" dirty="0">
                <a:latin typeface="+mj-ea"/>
                <a:ea typeface="+mj-ea"/>
              </a:rPr>
              <a:t>의 명령은 어디서 들옴</a:t>
            </a:r>
            <a:r>
              <a:rPr lang="en-US" altLang="ko-KR" sz="4000" b="1" dirty="0">
                <a:latin typeface="+mj-ea"/>
                <a:ea typeface="+mj-ea"/>
              </a:rPr>
              <a:t>?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B0DFD-6039-482B-AC03-6E8F7491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4" y="618733"/>
            <a:ext cx="531569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PX4</a:t>
            </a:r>
            <a:r>
              <a:rPr lang="ko-KR" altLang="en-US" sz="4000" b="1" dirty="0">
                <a:latin typeface="+mj-ea"/>
                <a:ea typeface="+mj-ea"/>
              </a:rPr>
              <a:t>의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DCD47-A96A-40F5-80AF-172EF7A853CF}"/>
              </a:ext>
            </a:extLst>
          </p:cNvPr>
          <p:cNvSpPr txBox="1"/>
          <p:nvPr/>
        </p:nvSpPr>
        <p:spPr>
          <a:xfrm>
            <a:off x="914395" y="2782669"/>
            <a:ext cx="9865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Flight stack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과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middle ware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 이루어짐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Flight stack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은 아까 말했듯이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apm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flight stack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과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flight stack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 있고 우리는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씀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Flight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stack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은 내부 비행에 관한 것 담당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컨트롤러로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부터의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명령을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mixer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에게 줌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외부 컨트롤러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고도컨트롤러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등 여러 컨트롤러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 =&gt;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드론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센서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=&gt;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믹서로 보냄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=&gt;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mavlink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를 통해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 또 전달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자세한건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모르지만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여튼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위 그림처럼 보냄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Middle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ware: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잘모름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9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4" y="7205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DCD47-A96A-40F5-80AF-172EF7A853CF}"/>
              </a:ext>
            </a:extLst>
          </p:cNvPr>
          <p:cNvSpPr txBox="1"/>
          <p:nvPr/>
        </p:nvSpPr>
        <p:spPr>
          <a:xfrm>
            <a:off x="914393" y="715091"/>
            <a:ext cx="9865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그 다음은 위 모든 것 실습인데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PX4, ROS 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우분투 작업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내부 이동 코딩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라즈베리파이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이용임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여기는 똑같이 원만 돌도록 코딩해서 자율주행 하도록 시켰지만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우리는 여기에 강화학습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머신러닝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알고리즘 이용해서 코딩을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넣으면됨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근데 블루투스 와이파이 통신 모듈로 스마트폰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조종기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는 어떻게 되는지 잘 모르겠고 자율주행은 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맵에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따라 어떤 알고리즘으로 움직일지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..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그게 중요할 듯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아래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처럼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D361B1-794F-47F0-B99A-8DF2B91D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3" y="4408801"/>
            <a:ext cx="9917028" cy="22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6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다른 </a:t>
            </a:r>
            <a:r>
              <a:rPr lang="ko-KR" altLang="en-US" sz="4000" b="1" dirty="0" err="1">
                <a:latin typeface="+mj-ea"/>
                <a:ea typeface="+mj-ea"/>
              </a:rPr>
              <a:t>한이음</a:t>
            </a:r>
            <a:r>
              <a:rPr lang="ko-KR" altLang="en-US" sz="4000" b="1" dirty="0">
                <a:latin typeface="+mj-ea"/>
                <a:ea typeface="+mj-ea"/>
              </a:rPr>
              <a:t> 팀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DE33-FB40-4359-BB97-85AFDD3CE7B5}"/>
              </a:ext>
            </a:extLst>
          </p:cNvPr>
          <p:cNvSpPr txBox="1"/>
          <p:nvPr/>
        </p:nvSpPr>
        <p:spPr>
          <a:xfrm>
            <a:off x="914395" y="2782669"/>
            <a:ext cx="9865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이용은 똑같고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Zynq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Soc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알고리즘 병렬 처리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레이턴시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전송 속도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늦어지는거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?)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낮다고함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Zynq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Soc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의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FPGA(Zynq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안의 반도체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DQN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강화학습 넣음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DQN in FPGQ -&gt; ROS -&gt; PX4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+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드론이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센서로 거리 측정하여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최대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2m)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다님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?? </a:t>
            </a:r>
          </a:p>
        </p:txBody>
      </p:sp>
    </p:spTree>
    <p:extLst>
      <p:ext uri="{BB962C8B-B14F-4D97-AF65-F5344CB8AC3E}">
        <p14:creationId xmlns:p14="http://schemas.microsoft.com/office/powerpoint/2010/main" val="3494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6FF9-33D8-445D-AA09-765FFEB55181}"/>
              </a:ext>
            </a:extLst>
          </p:cNvPr>
          <p:cNvSpPr txBox="1"/>
          <p:nvPr/>
        </p:nvSpPr>
        <p:spPr>
          <a:xfrm>
            <a:off x="914397" y="2782669"/>
            <a:ext cx="98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기존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드론의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제어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=&gt; PID</a:t>
            </a: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우리가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리모트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컨트롤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하는것에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따라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PID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계수가 바뀜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아두이노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리모트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조종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2492D-03A5-412F-9DC9-6F87CD3C6341}"/>
              </a:ext>
            </a:extLst>
          </p:cNvPr>
          <p:cNvSpPr txBox="1"/>
          <p:nvPr/>
        </p:nvSpPr>
        <p:spPr>
          <a:xfrm>
            <a:off x="914396" y="3716071"/>
            <a:ext cx="98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우리가 하려는 것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PID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계수를 영상처리한 것에 따라 자동으로 맞춰 지가 알아서 움직이게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하는법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간단 목표</a:t>
            </a:r>
          </a:p>
        </p:txBody>
      </p:sp>
    </p:spTree>
    <p:extLst>
      <p:ext uri="{BB962C8B-B14F-4D97-AF65-F5344CB8AC3E}">
        <p14:creationId xmlns:p14="http://schemas.microsoft.com/office/powerpoint/2010/main" val="295349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다른 </a:t>
            </a:r>
            <a:r>
              <a:rPr lang="ko-KR" altLang="en-US" sz="4000" b="1" dirty="0" err="1">
                <a:latin typeface="+mj-ea"/>
                <a:ea typeface="+mj-ea"/>
              </a:rPr>
              <a:t>한이음</a:t>
            </a:r>
            <a:r>
              <a:rPr lang="ko-KR" altLang="en-US" sz="4000" b="1" dirty="0">
                <a:latin typeface="+mj-ea"/>
                <a:ea typeface="+mj-ea"/>
              </a:rPr>
              <a:t> 팀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DE33-FB40-4359-BB97-85AFDD3CE7B5}"/>
              </a:ext>
            </a:extLst>
          </p:cNvPr>
          <p:cNvSpPr txBox="1"/>
          <p:nvPr/>
        </p:nvSpPr>
        <p:spPr>
          <a:xfrm>
            <a:off x="914395" y="2782669"/>
            <a:ext cx="986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이용은 똑같고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Fish map =&gt;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어류가 서식하는 곳을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맵을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표현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딥러닝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=&gt;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강이나 하천 어류의 군집 이미지 교육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openCV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전송받은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영상에서 물고기 군집 구별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8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6FF9-33D8-445D-AA09-765FFEB55181}"/>
              </a:ext>
            </a:extLst>
          </p:cNvPr>
          <p:cNvSpPr txBox="1"/>
          <p:nvPr/>
        </p:nvSpPr>
        <p:spPr>
          <a:xfrm>
            <a:off x="914397" y="2782669"/>
            <a:ext cx="9865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참고서적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책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  <a:hlinkClick r:id="rId2"/>
              </a:rPr>
              <a:t>http://wikibook.co.kr/reinforcement-learning/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참고 소스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참고소스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  <a:hlinkClick r:id="rId3"/>
              </a:rPr>
              <a:t>https://github.com/rlcode/reinforcement-learning-kr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강의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(2015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): </a:t>
            </a: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  <a:hlinkClick r:id="rId4"/>
              </a:rPr>
              <a:t>https://www.youtube.com/watch?v=2pWv7GOvuf0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  <a:hlinkClick r:id="rId5"/>
              </a:rPr>
              <a:t>http://www0.cs.ucl.ac.uk/staff/d.silver/web/Teaching.html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참고 사이트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여기서 가장 많이 자료 퍼오고 읽어보고 공부함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설치하는법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그런거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다 있음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):</a:t>
            </a: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모두의 연구소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  <a:hlinkClick r:id="rId6"/>
              </a:rPr>
              <a:t>http://www.modulabs.co.kr/board_GDCH80/1543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참고 블로그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</a:p>
          <a:p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이웅원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블로그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  <a:hlinkClick r:id="rId7"/>
              </a:rPr>
              <a:t>https://blog.naver.com/dnddnjs11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참고 서적</a:t>
            </a:r>
            <a:r>
              <a:rPr lang="en-US" altLang="ko-KR" sz="4000" b="1" dirty="0">
                <a:latin typeface="+mj-ea"/>
                <a:ea typeface="+mj-ea"/>
              </a:rPr>
              <a:t>, </a:t>
            </a:r>
            <a:r>
              <a:rPr lang="ko-KR" altLang="en-US" sz="4000" b="1" dirty="0">
                <a:latin typeface="+mj-ea"/>
                <a:ea typeface="+mj-ea"/>
              </a:rPr>
              <a:t>자료</a:t>
            </a:r>
            <a:r>
              <a:rPr lang="en-US" altLang="ko-KR" sz="4000" b="1" dirty="0">
                <a:latin typeface="+mj-ea"/>
                <a:ea typeface="+mj-ea"/>
              </a:rPr>
              <a:t>, </a:t>
            </a:r>
            <a:r>
              <a:rPr lang="ko-KR" altLang="en-US" sz="4000" b="1" dirty="0">
                <a:latin typeface="+mj-ea"/>
                <a:ea typeface="+mj-ea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33968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6FF9-33D8-445D-AA09-765FFEB55181}"/>
              </a:ext>
            </a:extLst>
          </p:cNvPr>
          <p:cNvSpPr txBox="1"/>
          <p:nvPr/>
        </p:nvSpPr>
        <p:spPr>
          <a:xfrm>
            <a:off x="914396" y="2459504"/>
            <a:ext cx="9865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Pixhawk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오픈소스 보드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오토파일럿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하드웨어 제공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드론의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몸의 중심이라 보면 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두가지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flight stack(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pixhawk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의 구조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?)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존재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Apm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취미용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Px4: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개발용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우리는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이거씀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ROS:</a:t>
            </a: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=&gt;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로봇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OS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노트북이나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라즈베리파이에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깔면댐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PX4, ROS =&gt;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리눅스 환경에 적합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우분투 설치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참고에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다있음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latin typeface="+mj-ea"/>
                <a:ea typeface="+mj-ea"/>
              </a:rPr>
              <a:t>드론</a:t>
            </a:r>
            <a:r>
              <a:rPr lang="ko-KR" altLang="en-US" sz="4000" b="1" dirty="0">
                <a:latin typeface="+mj-ea"/>
                <a:ea typeface="+mj-ea"/>
              </a:rPr>
              <a:t> 기본</a:t>
            </a:r>
          </a:p>
        </p:txBody>
      </p:sp>
    </p:spTree>
    <p:extLst>
      <p:ext uri="{BB962C8B-B14F-4D97-AF65-F5344CB8AC3E}">
        <p14:creationId xmlns:p14="http://schemas.microsoft.com/office/powerpoint/2010/main" val="247887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6FF9-33D8-445D-AA09-765FFEB55181}"/>
              </a:ext>
            </a:extLst>
          </p:cNvPr>
          <p:cNvSpPr txBox="1"/>
          <p:nvPr/>
        </p:nvSpPr>
        <p:spPr>
          <a:xfrm>
            <a:off x="914396" y="2459504"/>
            <a:ext cx="986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MAVLINK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프로토콜 이용해서 연결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MAVROS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라는 연결 다리가 생김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명령 주면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MAVROS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다리 통해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MAVLINK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프로토콜 형태의 메시지로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 전달하면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가 모터들을 컨트롤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하게됨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반대로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드론에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달려있는 센서를 통해 센서 데이터를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mavros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를 통해서 </a:t>
            </a:r>
            <a:r>
              <a:rPr lang="en-US" altLang="ko-KR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에 전달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>
                <a:latin typeface="+mj-ea"/>
                <a:ea typeface="+mj-ea"/>
              </a:rPr>
              <a:t>드론</a:t>
            </a:r>
            <a:r>
              <a:rPr lang="ko-KR" altLang="en-US" sz="4000" b="1" dirty="0">
                <a:latin typeface="+mj-ea"/>
                <a:ea typeface="+mj-ea"/>
              </a:rPr>
              <a:t> 기본</a:t>
            </a:r>
          </a:p>
        </p:txBody>
      </p:sp>
    </p:spTree>
    <p:extLst>
      <p:ext uri="{BB962C8B-B14F-4D97-AF65-F5344CB8AC3E}">
        <p14:creationId xmlns:p14="http://schemas.microsoft.com/office/powerpoint/2010/main" val="73548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DCF025-253F-41F6-8ADC-123806FD7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02"/>
            <a:ext cx="11971541" cy="66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6FF9-33D8-445D-AA09-765FFEB55181}"/>
              </a:ext>
            </a:extLst>
          </p:cNvPr>
          <p:cNvSpPr txBox="1"/>
          <p:nvPr/>
        </p:nvSpPr>
        <p:spPr>
          <a:xfrm>
            <a:off x="914395" y="2782669"/>
            <a:ext cx="986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Gazebo6</a:t>
            </a: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하드웨어 없어도 여러가지 테스트 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개발시간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줄어듬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설치 링크 참고에 다 있음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시뮬레이터</a:t>
            </a:r>
          </a:p>
        </p:txBody>
      </p:sp>
    </p:spTree>
    <p:extLst>
      <p:ext uri="{BB962C8B-B14F-4D97-AF65-F5344CB8AC3E}">
        <p14:creationId xmlns:p14="http://schemas.microsoft.com/office/powerpoint/2010/main" val="192475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6FF9-33D8-445D-AA09-765FFEB55181}"/>
              </a:ext>
            </a:extLst>
          </p:cNvPr>
          <p:cNvSpPr txBox="1"/>
          <p:nvPr/>
        </p:nvSpPr>
        <p:spPr>
          <a:xfrm>
            <a:off x="914395" y="2782669"/>
            <a:ext cx="9865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지금까지 사실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SITL(software in the loop)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할려고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준비한 거였음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SITL =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소프트웨어 시뮬레이션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하는것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HITL =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하드웨어에 적용해서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하는것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순서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SITL =&gt; HITL =&gt;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실재에 적용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Ex) MAVLINK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로 연결된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MAVROS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가 있는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ROS, PX4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GAZEBO6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를 이용해 고도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위치 코딩으로 변경하여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호버링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계속 그 위치에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있는것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하는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드론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시뮬레이션 그냥 소프트웨어로 실제 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드론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없이 가능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D0E38-7D56-4035-8A4E-616DC2671D46}"/>
              </a:ext>
            </a:extLst>
          </p:cNvPr>
          <p:cNvSpPr txBox="1"/>
          <p:nvPr/>
        </p:nvSpPr>
        <p:spPr>
          <a:xfrm>
            <a:off x="914396" y="1751618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SITL</a:t>
            </a:r>
            <a:endParaRPr lang="ko-KR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644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6A7BC3-B85E-43C0-8AE2-7A2161C9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21" y="707886"/>
            <a:ext cx="5679071" cy="621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002FA-15C2-4ABF-BC3B-B00B7D1C3806}"/>
              </a:ext>
            </a:extLst>
          </p:cNvPr>
          <p:cNvSpPr txBox="1"/>
          <p:nvPr/>
        </p:nvSpPr>
        <p:spPr>
          <a:xfrm>
            <a:off x="930438" y="0"/>
            <a:ext cx="986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5416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732</Words>
  <Application>Microsoft Office PowerPoint</Application>
  <PresentationFormat>와이드스크린</PresentationFormat>
  <Paragraphs>114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새굴림</vt:lpstr>
      <vt:lpstr>Arial</vt:lpstr>
      <vt:lpstr>Symbol</vt:lpstr>
      <vt:lpstr>Office 테마</vt:lpstr>
      <vt:lpstr>ROS와 PX4(Pixhawk)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ROS와 PX4(Pixhawk)</dc:title>
  <dc:creator>김원규</dc:creator>
  <cp:lastModifiedBy>김원규</cp:lastModifiedBy>
  <cp:revision>6</cp:revision>
  <dcterms:created xsi:type="dcterms:W3CDTF">2018-04-07T04:32:55Z</dcterms:created>
  <dcterms:modified xsi:type="dcterms:W3CDTF">2018-04-07T05:24:11Z</dcterms:modified>
</cp:coreProperties>
</file>