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0"/>
  </p:notesMasterIdLst>
  <p:sldIdLst>
    <p:sldId id="257" r:id="rId2"/>
    <p:sldId id="261" r:id="rId3"/>
    <p:sldId id="270" r:id="rId4"/>
    <p:sldId id="271" r:id="rId5"/>
    <p:sldId id="272" r:id="rId6"/>
    <p:sldId id="284" r:id="rId7"/>
    <p:sldId id="273" r:id="rId8"/>
    <p:sldId id="276" r:id="rId9"/>
    <p:sldId id="274" r:id="rId10"/>
    <p:sldId id="275" r:id="rId11"/>
    <p:sldId id="278" r:id="rId12"/>
    <p:sldId id="277" r:id="rId13"/>
    <p:sldId id="279" r:id="rId14"/>
    <p:sldId id="283" r:id="rId15"/>
    <p:sldId id="281" r:id="rId16"/>
    <p:sldId id="282" r:id="rId17"/>
    <p:sldId id="280" r:id="rId18"/>
    <p:sldId id="269" r:id="rId19"/>
  </p:sldIdLst>
  <p:sldSz cx="12192000" cy="6858000"/>
  <p:notesSz cx="6858000" cy="9144000"/>
  <p:embeddedFontLst>
    <p:embeddedFont>
      <p:font typeface="나눔스퀘어" panose="020B0600000101010101" pitchFamily="50" charset="-127"/>
      <p:regular r:id="rId21"/>
    </p:embeddedFont>
    <p:embeddedFont>
      <p:font typeface="나눔스퀘어 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3BE8"/>
    <a:srgbClr val="D0CECE"/>
    <a:srgbClr val="8DBABD"/>
    <a:srgbClr val="634EEA"/>
    <a:srgbClr val="00002F"/>
    <a:srgbClr val="BD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6T05:25:43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6T05:25:43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6T05:24:06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24575,'509'0'0,"-493"1"0,0 1 0,28 6 0,27 3 0,-43-10 0,198-3 0,-163-8 0,-43 6 0,-1 0 0,27 0 0,-12 4 0,0-2 0,47-8 0,-28 2 0,1 4 0,0 1 0,60 6 0,-8 0 0,-58-4 0,-16 0 0,1 1 0,-1 2 0,64 11 0,-61-6-1365,-19-5-5461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6T05:25:43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customXml" Target="../ink/ink4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8398" y="2447473"/>
            <a:ext cx="7095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프로그래밍 쇼핑몰 제작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2101059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김정원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174" y="469902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3FF7E-E854-E335-8408-25E20CDED92C}"/>
              </a:ext>
            </a:extLst>
          </p:cNvPr>
          <p:cNvSpPr txBox="1"/>
          <p:nvPr/>
        </p:nvSpPr>
        <p:spPr>
          <a:xfrm>
            <a:off x="1508000" y="1133568"/>
            <a:ext cx="91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마이페이지에서 코인 충전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카카오페이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API,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tosspayments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API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–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사진은 토스만 첨부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8D5FCC7-3B98-EC5D-91B9-C0875169A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70" y="3858723"/>
            <a:ext cx="2939143" cy="263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742F2A8-816E-0890-A2CB-3B766ED81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78" y="2351232"/>
            <a:ext cx="2780075" cy="252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FC129D-D62D-8097-3878-0D150BD2B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075" y="2139604"/>
            <a:ext cx="6198508" cy="435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3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174" y="469902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3FF7E-E854-E335-8408-25E20CDED92C}"/>
              </a:ext>
            </a:extLst>
          </p:cNvPr>
          <p:cNvSpPr txBox="1"/>
          <p:nvPr/>
        </p:nvSpPr>
        <p:spPr>
          <a:xfrm>
            <a:off x="480389" y="1412242"/>
            <a:ext cx="5075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 변경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사진은 서버에 저장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확장자는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jpg,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png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가능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69B046A-7617-A855-FDF5-DB8CD5F70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8325"/>
            <a:ext cx="2185132" cy="244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BDC79848-EA98-A220-F865-F0E868E7B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76" y="3277911"/>
            <a:ext cx="1956706" cy="244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0D17FB-C0AA-2048-5CAF-BF40CA78F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582" y="3235650"/>
            <a:ext cx="1876687" cy="2210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6169DB-A3FA-DFA6-5D2A-0872CA8CF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524" y="3066363"/>
            <a:ext cx="5695406" cy="33217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F73AD9-D338-DF12-DA55-25A09A19B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6641" y="1632305"/>
            <a:ext cx="5334123" cy="13495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07EC55F-47E3-D8C5-22AE-2180997EB8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2524" y="469902"/>
            <a:ext cx="5518240" cy="7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6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174" y="469902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 게시글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3FF7E-E854-E335-8408-25E20CDED92C}"/>
              </a:ext>
            </a:extLst>
          </p:cNvPr>
          <p:cNvSpPr txBox="1"/>
          <p:nvPr/>
        </p:nvSpPr>
        <p:spPr>
          <a:xfrm>
            <a:off x="457720" y="1350169"/>
            <a:ext cx="563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Ckeditor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API</a:t>
            </a:r>
          </a:p>
          <a:p>
            <a:pPr algn="ctr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490904-9944-2256-BE73-9BF8670F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75" y="2051229"/>
            <a:ext cx="5994170" cy="3374718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2988C7A0-41B9-6F95-2211-ACB4DE94B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982" y="2901961"/>
            <a:ext cx="5785616" cy="369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C45786-A620-00BD-6A2C-10E907632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294" y="257628"/>
            <a:ext cx="4409931" cy="38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0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174" y="469902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장바구니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3FF7E-E854-E335-8408-25E20CDED92C}"/>
              </a:ext>
            </a:extLst>
          </p:cNvPr>
          <p:cNvSpPr txBox="1"/>
          <p:nvPr/>
        </p:nvSpPr>
        <p:spPr>
          <a:xfrm>
            <a:off x="457721" y="1555442"/>
            <a:ext cx="563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선택 구현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9D3CE-6ABB-E422-468F-17C5C9DB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36" y="949799"/>
            <a:ext cx="4958870" cy="5246937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4A673BCB-4EE7-4CE4-C8BC-FAE4885E6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2" y="2356228"/>
            <a:ext cx="5320256" cy="395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62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174" y="469902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</a:t>
            </a:r>
            <a:r>
              <a:rPr lang="ko-KR" altLang="en-US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소개 메뉴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3FF7E-E854-E335-8408-25E20CDED92C}"/>
              </a:ext>
            </a:extLst>
          </p:cNvPr>
          <p:cNvSpPr txBox="1"/>
          <p:nvPr/>
        </p:nvSpPr>
        <p:spPr>
          <a:xfrm>
            <a:off x="509972" y="1555442"/>
            <a:ext cx="7362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카카오에서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appkey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발급 받아 지도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12D17EB-1130-E900-6417-E0EBED48E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29" y="2382894"/>
            <a:ext cx="5944779" cy="383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1AB764-7906-5B17-E8C6-2F6B31E15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209" y="2382894"/>
            <a:ext cx="5742301" cy="164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5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73FF7E-E854-E335-8408-25E20CDED92C}"/>
              </a:ext>
            </a:extLst>
          </p:cNvPr>
          <p:cNvSpPr txBox="1"/>
          <p:nvPr/>
        </p:nvSpPr>
        <p:spPr>
          <a:xfrm>
            <a:off x="5000914" y="519784"/>
            <a:ext cx="6695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Ajax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통신 할 때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action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forward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해야 하기 때문에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어떻게 받아야 성공 실패를 구분 할 수 있을 지 많은 고민을 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실패일 때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null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던지고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성공일 땐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forward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던지는 방식을 택함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37F1E6A-4906-0E51-9E4C-9D4581898665}"/>
                  </a:ext>
                </a:extLst>
              </p14:cNvPr>
              <p14:cNvContentPartPr/>
              <p14:nvPr/>
            </p14:nvContentPartPr>
            <p14:xfrm>
              <a:off x="10084286" y="5643137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37F1E6A-4906-0E51-9E4C-9D45818986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75646" y="563413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4BECDAF-B74E-C8DE-0CAB-346777863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12" y="2381102"/>
            <a:ext cx="5192220" cy="36459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BEAA41-9D08-B9E2-3625-84ADA5C7A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933" y="3141031"/>
            <a:ext cx="6187255" cy="3530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425EF7-965E-E3F9-3703-3BF6A3803733}"/>
              </a:ext>
            </a:extLst>
          </p:cNvPr>
          <p:cNvSpPr txBox="1"/>
          <p:nvPr/>
        </p:nvSpPr>
        <p:spPr>
          <a:xfrm>
            <a:off x="1328667" y="950722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외 신경 쓴 부분</a:t>
            </a:r>
          </a:p>
        </p:txBody>
      </p:sp>
    </p:spTree>
    <p:extLst>
      <p:ext uri="{BB962C8B-B14F-4D97-AF65-F5344CB8AC3E}">
        <p14:creationId xmlns:p14="http://schemas.microsoft.com/office/powerpoint/2010/main" val="233121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73FF7E-E854-E335-8408-25E20CDED92C}"/>
              </a:ext>
            </a:extLst>
          </p:cNvPr>
          <p:cNvSpPr txBox="1"/>
          <p:nvPr/>
        </p:nvSpPr>
        <p:spPr>
          <a:xfrm>
            <a:off x="4887704" y="659122"/>
            <a:ext cx="66950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테이블에서 장바구니 테이블을 따로 두지 않아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방식으로 구분할 지 고민함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523BE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CR-</a:t>
            </a:r>
            <a:r>
              <a:rPr lang="ko-KR" altLang="en-US" sz="2400" dirty="0">
                <a:solidFill>
                  <a:srgbClr val="523BE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장바구니</a:t>
            </a:r>
            <a:r>
              <a:rPr lang="en-US" altLang="ko-KR" sz="2400" dirty="0">
                <a:solidFill>
                  <a:srgbClr val="523BE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PP-</a:t>
            </a:r>
            <a:r>
              <a:rPr lang="ko-KR" altLang="en-US" sz="2400" dirty="0">
                <a:solidFill>
                  <a:srgbClr val="523BE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진행 중</a:t>
            </a:r>
            <a:r>
              <a:rPr lang="en-US" altLang="ko-KR" sz="2400" dirty="0">
                <a:solidFill>
                  <a:srgbClr val="523BE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PC-</a:t>
            </a:r>
            <a:r>
              <a:rPr lang="ko-KR" altLang="en-US" sz="2400" dirty="0">
                <a:solidFill>
                  <a:srgbClr val="523BE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결제완료</a:t>
            </a:r>
            <a:r>
              <a:rPr lang="en-US" altLang="ko-KR" sz="2400" dirty="0">
                <a:solidFill>
                  <a:srgbClr val="523BE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solidFill>
                  <a:srgbClr val="523BE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대기</a:t>
            </a:r>
            <a:r>
              <a:rPr lang="en-US" altLang="ko-KR" sz="2400" dirty="0">
                <a:solidFill>
                  <a:srgbClr val="523BE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 CP-</a:t>
            </a:r>
            <a:r>
              <a:rPr lang="ko-KR" altLang="en-US" sz="2400" dirty="0">
                <a:solidFill>
                  <a:srgbClr val="523BE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진행중</a:t>
            </a:r>
            <a:r>
              <a:rPr lang="en-US" altLang="ko-KR" sz="2400" dirty="0">
                <a:solidFill>
                  <a:srgbClr val="523BE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 CC-</a:t>
            </a:r>
            <a:r>
              <a:rPr lang="ko-KR" altLang="en-US" sz="2400" dirty="0">
                <a:solidFill>
                  <a:srgbClr val="523BE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  <a:r>
              <a:rPr lang="en-US" altLang="ko-KR" sz="2400" dirty="0">
                <a:solidFill>
                  <a:srgbClr val="523BE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RE-</a:t>
            </a:r>
            <a:r>
              <a:rPr lang="ko-KR" altLang="en-US" sz="2400" dirty="0">
                <a:solidFill>
                  <a:srgbClr val="523BE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취소</a:t>
            </a:r>
            <a:endParaRPr lang="en-US" altLang="ko-KR" sz="2400" dirty="0">
              <a:solidFill>
                <a:srgbClr val="523BE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중단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로그아웃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진행중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장바구니로 변경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37F1E6A-4906-0E51-9E4C-9D4581898665}"/>
                  </a:ext>
                </a:extLst>
              </p14:cNvPr>
              <p14:cNvContentPartPr/>
              <p14:nvPr/>
            </p14:nvContentPartPr>
            <p14:xfrm>
              <a:off x="10084286" y="5643137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37F1E6A-4906-0E51-9E4C-9D45818986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75646" y="563413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D425EF7-965E-E3F9-3703-3BF6A3803733}"/>
              </a:ext>
            </a:extLst>
          </p:cNvPr>
          <p:cNvSpPr txBox="1"/>
          <p:nvPr/>
        </p:nvSpPr>
        <p:spPr>
          <a:xfrm>
            <a:off x="997741" y="659122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외 신경 쓴 부분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84CCA6-BA76-2461-8CA0-A315A61CD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05" y="1715923"/>
            <a:ext cx="4017369" cy="16357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4E08AB-7CF3-64F9-D188-CE48BE466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41" y="3762100"/>
            <a:ext cx="4549703" cy="29026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26A94D-421E-BD65-3DE8-F3AC99CBC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009" y="4356055"/>
            <a:ext cx="422016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0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8667" y="950722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외 신경 쓴 부분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3FF7E-E854-E335-8408-25E20CDED92C}"/>
              </a:ext>
            </a:extLst>
          </p:cNvPr>
          <p:cNvSpPr txBox="1"/>
          <p:nvPr/>
        </p:nvSpPr>
        <p:spPr>
          <a:xfrm>
            <a:off x="4768542" y="733956"/>
            <a:ext cx="6918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Get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방식으로 전달할 때 없는 데이터인 경우 에러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처음엔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integer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변환 하기 전 숫자인 지 확인 하고 넘어가는 방식으로 했으나 추후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try-catch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변경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BA91FFF-AA90-0F90-1486-1C626627838B}"/>
              </a:ext>
            </a:extLst>
          </p:cNvPr>
          <p:cNvGrpSpPr/>
          <p:nvPr/>
        </p:nvGrpSpPr>
        <p:grpSpPr>
          <a:xfrm>
            <a:off x="775664" y="2719235"/>
            <a:ext cx="5599849" cy="3374572"/>
            <a:chOff x="457721" y="3046725"/>
            <a:chExt cx="6404792" cy="3722915"/>
          </a:xfrm>
        </p:grpSpPr>
        <p:pic>
          <p:nvPicPr>
            <p:cNvPr id="11266" name="Picture 2">
              <a:extLst>
                <a:ext uri="{FF2B5EF4-FFF2-40B4-BE49-F238E27FC236}">
                  <a16:creationId xmlns:a16="http://schemas.microsoft.com/office/drawing/2014/main" id="{AD963931-F348-604E-9E59-07C85CCF87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721" y="3046725"/>
              <a:ext cx="6404792" cy="372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FAB238B-CFAC-F2AF-9496-8E6692977B92}"/>
                    </a:ext>
                  </a:extLst>
                </p14:cNvPr>
                <p14:cNvContentPartPr/>
                <p14:nvPr/>
              </p14:nvContentPartPr>
              <p14:xfrm>
                <a:off x="3108926" y="3202337"/>
                <a:ext cx="774360" cy="205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FAB238B-CFAC-F2AF-9496-8E6692977B9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98634" y="3192472"/>
                  <a:ext cx="794532" cy="3985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37F1E6A-4906-0E51-9E4C-9D4581898665}"/>
                  </a:ext>
                </a:extLst>
              </p14:cNvPr>
              <p14:cNvContentPartPr/>
              <p14:nvPr/>
            </p14:nvContentPartPr>
            <p14:xfrm>
              <a:off x="10084286" y="5643137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37F1E6A-4906-0E51-9E4C-9D45818986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5646" y="563413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FE64E3A6-1E64-DD94-FEFD-764BC7EDF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023" y="3067708"/>
            <a:ext cx="4484313" cy="26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03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9883" y="765993"/>
            <a:ext cx="2659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명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9248B4F-4374-20CE-3E37-AC277AA12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85" y="1753076"/>
            <a:ext cx="3996794" cy="2428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0DC5D7-A137-4BC9-530B-B580741E7592}"/>
              </a:ext>
            </a:extLst>
          </p:cNvPr>
          <p:cNvSpPr txBox="1"/>
          <p:nvPr/>
        </p:nvSpPr>
        <p:spPr>
          <a:xfrm>
            <a:off x="3361116" y="4593801"/>
            <a:ext cx="54697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지금 당장 운동해라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의미 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돈을 벌자는 의미의 화폐 기호 원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(\)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9883" y="765993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DC5D7-A137-4BC9-530B-B580741E7592}"/>
              </a:ext>
            </a:extLst>
          </p:cNvPr>
          <p:cNvSpPr txBox="1"/>
          <p:nvPr/>
        </p:nvSpPr>
        <p:spPr>
          <a:xfrm>
            <a:off x="2688085" y="2364406"/>
            <a:ext cx="65197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가까운 위치에 있는 프리랜서 트레이너 매칭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헬스장에 속해 있지 않는 트레이너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/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</a:p>
          <a:p>
            <a:pPr algn="ctr"/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스케줄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운동 기록 관리 사이트</a:t>
            </a:r>
          </a:p>
        </p:txBody>
      </p:sp>
    </p:spTree>
    <p:extLst>
      <p:ext uri="{BB962C8B-B14F-4D97-AF65-F5344CB8AC3E}">
        <p14:creationId xmlns:p14="http://schemas.microsoft.com/office/powerpoint/2010/main" val="44059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174" y="469902"/>
            <a:ext cx="1930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ERD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E487A4-543E-8D80-BFAA-8D03ADF1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90" y="1419497"/>
            <a:ext cx="7240126" cy="496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B97DFD-3A7F-A662-7ED7-93D67A2F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313" y="1421674"/>
            <a:ext cx="1590897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6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174" y="469902"/>
            <a:ext cx="8783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             View                      Controller 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3A63EC-FA68-5251-904B-F7034BF7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59" y="1285790"/>
            <a:ext cx="2269061" cy="54655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BC0570-5476-1BA2-F93D-F2FCC116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06" y="1299786"/>
            <a:ext cx="1895740" cy="19814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3D16BC-58CB-F84D-9E68-2C0903573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007" y="1299785"/>
            <a:ext cx="2238687" cy="790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37CF43-7637-2D3B-4089-3164D1683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073" y="1299785"/>
            <a:ext cx="2788940" cy="54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4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014" y="742930"/>
            <a:ext cx="113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83EA85-2C96-82E8-F49D-871B6BCFE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2113263"/>
            <a:ext cx="769727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3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0839" y="221117"/>
            <a:ext cx="3711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구현한 주요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3FF7E-E854-E335-8408-25E20CDED92C}"/>
              </a:ext>
            </a:extLst>
          </p:cNvPr>
          <p:cNvSpPr txBox="1"/>
          <p:nvPr/>
        </p:nvSpPr>
        <p:spPr>
          <a:xfrm>
            <a:off x="2102380" y="1021628"/>
            <a:ext cx="727314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암호화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마이페이지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 변경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 수정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탈퇴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코인 충전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457200" indent="-457200" algn="ctr">
              <a:buFontTx/>
              <a:buChar char="-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수업 신청 내역 관리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관리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게시글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작성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Ckeditor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API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장바구니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선택 및 해제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 후 결제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바로 구매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관리자모드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등급 변경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추방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삭제</a:t>
            </a:r>
          </a:p>
        </p:txBody>
      </p:sp>
    </p:spTree>
    <p:extLst>
      <p:ext uri="{BB962C8B-B14F-4D97-AF65-F5344CB8AC3E}">
        <p14:creationId xmlns:p14="http://schemas.microsoft.com/office/powerpoint/2010/main" val="342965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174" y="469902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회원가입시</a:t>
            </a:r>
            <a:r>
              <a:rPr lang="en-US" altLang="ko-KR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3FF7E-E854-E335-8408-25E20CDED92C}"/>
              </a:ext>
            </a:extLst>
          </p:cNvPr>
          <p:cNvSpPr txBox="1"/>
          <p:nvPr/>
        </p:nvSpPr>
        <p:spPr>
          <a:xfrm>
            <a:off x="974636" y="1962232"/>
            <a:ext cx="666721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등급은 총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회원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트레이너 회원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대기중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트레이너 회원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트레이너 대기중 회원은 관리자가 변경시켜줘야 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F12355-3D28-60B2-D562-CCF855B04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219" y="1116233"/>
            <a:ext cx="6558649" cy="36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6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174" y="469902"/>
            <a:ext cx="3701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</a:t>
            </a:r>
            <a:r>
              <a:rPr lang="en-US" altLang="ko-KR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36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3FF7E-E854-E335-8408-25E20CDED92C}"/>
              </a:ext>
            </a:extLst>
          </p:cNvPr>
          <p:cNvSpPr txBox="1"/>
          <p:nvPr/>
        </p:nvSpPr>
        <p:spPr>
          <a:xfrm>
            <a:off x="225557" y="1491969"/>
            <a:ext cx="61654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Ajax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 검사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변수를 각각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false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초기값 설정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유효성 검사를 통과하면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변경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False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하나라도 있을 때는 진행하지 않는 방식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사진은 예로 아이디만 첨부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0FEAC-A4C6-099B-DB14-87A65FB6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36" y="2026693"/>
            <a:ext cx="3400992" cy="15671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7E3377-CA0E-3460-A80F-D16B023D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87" y="5435465"/>
            <a:ext cx="1390844" cy="952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7CF054-9F73-433B-5C52-E002CF341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104" y="866215"/>
            <a:ext cx="4725517" cy="52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884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381</Words>
  <Application>Microsoft Office PowerPoint</Application>
  <PresentationFormat>와이드스크린</PresentationFormat>
  <Paragraphs>92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 Bold</vt:lpstr>
      <vt:lpstr>나눔스퀘어 ExtraBold</vt:lpstr>
      <vt:lpstr>Arial</vt:lpstr>
      <vt:lpstr>나눔스퀘어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정원</cp:lastModifiedBy>
  <cp:revision>4</cp:revision>
  <dcterms:created xsi:type="dcterms:W3CDTF">2017-05-29T09:12:16Z</dcterms:created>
  <dcterms:modified xsi:type="dcterms:W3CDTF">2022-12-26T05:42:12Z</dcterms:modified>
</cp:coreProperties>
</file>