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382" r:id="rId2"/>
    <p:sldId id="383" r:id="rId3"/>
    <p:sldId id="354" r:id="rId4"/>
    <p:sldId id="384" r:id="rId5"/>
    <p:sldId id="364" r:id="rId6"/>
    <p:sldId id="385" r:id="rId7"/>
    <p:sldId id="386" r:id="rId8"/>
    <p:sldId id="365" r:id="rId9"/>
    <p:sldId id="3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D5B5B"/>
    <a:srgbClr val="939292"/>
    <a:srgbClr val="FFCCFF"/>
    <a:srgbClr val="008000"/>
    <a:srgbClr val="F7F8FA"/>
    <a:srgbClr val="FBFBFC"/>
    <a:srgbClr val="F9FAFB"/>
    <a:srgbClr val="F2F2F2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86471" autoAdjust="0"/>
  </p:normalViewPr>
  <p:slideViewPr>
    <p:cSldViewPr snapToGrid="0" showGuides="1">
      <p:cViewPr>
        <p:scale>
          <a:sx n="100" d="100"/>
          <a:sy n="100" d="100"/>
        </p:scale>
        <p:origin x="1446" y="1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2021-11-16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이미지가 업로드 되면 </a:t>
            </a:r>
            <a:r>
              <a:rPr lang="en-US" altLang="ko-KR" dirty="0" err="1"/>
              <a:t>uploadedList</a:t>
            </a:r>
            <a:r>
              <a:rPr lang="en-US" altLang="ko-KR" dirty="0"/>
              <a:t> ul </a:t>
            </a:r>
            <a:r>
              <a:rPr lang="ko-KR" altLang="en-US" dirty="0"/>
              <a:t>태그 안쪽으로 </a:t>
            </a:r>
            <a:r>
              <a:rPr lang="en-US" altLang="ko-KR" dirty="0"/>
              <a:t>li</a:t>
            </a:r>
            <a:r>
              <a:rPr lang="ko-KR" altLang="en-US" dirty="0"/>
              <a:t>태그 형식을 추가 하는 </a:t>
            </a:r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ko-KR" altLang="en-US" dirty="0" err="1"/>
              <a:t>썸내일</a:t>
            </a:r>
            <a:r>
              <a:rPr lang="ko-KR" altLang="en-US" dirty="0"/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2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BoardVO</a:t>
            </a:r>
            <a:r>
              <a:rPr lang="en-US" altLang="ko-KR" dirty="0"/>
              <a:t> </a:t>
            </a:r>
            <a:r>
              <a:rPr lang="ko-KR" altLang="en-US" dirty="0"/>
              <a:t>타입으로 입력 받은 객체를 </a:t>
            </a:r>
            <a:r>
              <a:rPr lang="en-US" altLang="ko-KR" dirty="0"/>
              <a:t>service</a:t>
            </a:r>
            <a:r>
              <a:rPr lang="ko-KR" altLang="en-US" dirty="0"/>
              <a:t>로 전달하여 </a:t>
            </a:r>
            <a:r>
              <a:rPr lang="en-US" altLang="ko-KR" dirty="0" err="1"/>
              <a:t>serviceImpl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2</a:t>
            </a:r>
            <a:r>
              <a:rPr lang="ko-KR" altLang="en-US" dirty="0"/>
              <a:t>종류의 테이블에 따로 게시판과 이미지를 분리하여 입력하는 서비스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이미지를 업로드 하지 않을 경우에 대한 예외 처리도 함께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04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board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에서 페이지에 들어갈 수량에 맞춰 </a:t>
            </a:r>
            <a:r>
              <a:rPr lang="en-US" altLang="ko-KR" dirty="0"/>
              <a:t>Select</a:t>
            </a:r>
            <a:r>
              <a:rPr lang="ko-KR" altLang="en-US" dirty="0"/>
              <a:t>문을 작성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(‘</a:t>
            </a:r>
            <a:r>
              <a:rPr lang="en-US" altLang="ko-KR" dirty="0" err="1"/>
              <a:t>Mysql</a:t>
            </a:r>
            <a:r>
              <a:rPr lang="en-US" altLang="ko-KR" dirty="0"/>
              <a:t>’ </a:t>
            </a:r>
            <a:r>
              <a:rPr lang="ko-KR" altLang="en-US" dirty="0"/>
              <a:t>에서 </a:t>
            </a:r>
            <a:r>
              <a:rPr lang="en-US" altLang="ko-KR" dirty="0"/>
              <a:t>‘Limit’ </a:t>
            </a:r>
            <a:r>
              <a:rPr lang="ko-KR" altLang="en-US" dirty="0"/>
              <a:t>로 구현할 수 있는 부분이지만 </a:t>
            </a:r>
            <a:r>
              <a:rPr lang="en-US" altLang="ko-KR" dirty="0"/>
              <a:t>‘Oracle DB’ </a:t>
            </a:r>
            <a:r>
              <a:rPr lang="ko-KR" altLang="en-US" dirty="0"/>
              <a:t>에서 지원하지 않는 문법</a:t>
            </a:r>
            <a:r>
              <a:rPr lang="en-US" altLang="ko-KR" dirty="0"/>
              <a:t>, </a:t>
            </a:r>
            <a:r>
              <a:rPr lang="ko-KR" altLang="en-US" dirty="0"/>
              <a:t>따라서</a:t>
            </a:r>
            <a:r>
              <a:rPr lang="en-US" altLang="ko-KR" dirty="0"/>
              <a:t> ‘</a:t>
            </a:r>
            <a:r>
              <a:rPr lang="en-US" altLang="ko-KR" dirty="0" err="1"/>
              <a:t>Rownum</a:t>
            </a:r>
            <a:r>
              <a:rPr lang="en-US" altLang="ko-KR" dirty="0"/>
              <a:t>’ </a:t>
            </a:r>
            <a:r>
              <a:rPr lang="ko-KR" altLang="en-US" dirty="0"/>
              <a:t>과 다중 </a:t>
            </a:r>
            <a:r>
              <a:rPr lang="en-US" altLang="ko-KR" dirty="0"/>
              <a:t>Select</a:t>
            </a:r>
            <a:r>
              <a:rPr lang="ko-KR" altLang="en-US" dirty="0"/>
              <a:t>문을 사용하여 구현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게시판 등록기능 예외 처리로 이미지가 없는 경우의 입력 값을 기준으로 대표 이미지에 대한 예외처리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7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board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r>
              <a:rPr lang="ko-KR" altLang="en-US" dirty="0"/>
              <a:t>게시판 등록기능 예외 처리로 이미지가 없는 경우의 입력 값을 기준으로 대표 이미지에 대한 예외처리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0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4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6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9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0469EB-0E31-48BF-947F-F83959BA2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65" y="75221"/>
            <a:ext cx="1004400" cy="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7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2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6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5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(write)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1CF4D2-B27C-4B04-AB3B-072A61009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0" r="22200" b="6339"/>
          <a:stretch/>
        </p:blipFill>
        <p:spPr>
          <a:xfrm>
            <a:off x="473181" y="1273175"/>
            <a:ext cx="3920400" cy="461865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001EE3-3A9C-43CE-B8CD-D8A707218515}"/>
              </a:ext>
            </a:extLst>
          </p:cNvPr>
          <p:cNvSpPr/>
          <p:nvPr/>
        </p:nvSpPr>
        <p:spPr>
          <a:xfrm>
            <a:off x="805672" y="2198204"/>
            <a:ext cx="3175524" cy="196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834BAE-27E2-49BD-AB71-C867A52285AF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rot="10800000" flipV="1">
            <a:off x="3981196" y="1615066"/>
            <a:ext cx="910374" cy="681499"/>
          </a:xfrm>
          <a:prstGeom prst="bentConnector3">
            <a:avLst>
              <a:gd name="adj1" fmla="val 44978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63454C-DEBD-4891-A719-DEBFC111F78E}"/>
              </a:ext>
            </a:extLst>
          </p:cNvPr>
          <p:cNvSpPr txBox="1"/>
          <p:nvPr/>
        </p:nvSpPr>
        <p:spPr>
          <a:xfrm>
            <a:off x="4891570" y="1423861"/>
            <a:ext cx="3645378" cy="382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OTT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서비스에서 제공하는 컨텐츠 분류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46349-A71A-4646-9BD9-9CF0893CC25E}"/>
              </a:ext>
            </a:extLst>
          </p:cNvPr>
          <p:cNvSpPr txBox="1"/>
          <p:nvPr/>
        </p:nvSpPr>
        <p:spPr>
          <a:xfrm>
            <a:off x="4603838" y="2019697"/>
            <a:ext cx="4066981" cy="375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현재 접속중인 유저의 아이디를 자동으로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34B4752-34CC-4E09-9311-664C846EA95F}"/>
              </a:ext>
            </a:extLst>
          </p:cNvPr>
          <p:cNvCxnSpPr>
            <a:cxnSpLocks/>
            <a:stCxn id="18" idx="3"/>
            <a:endCxn id="15" idx="3"/>
          </p:cNvCxnSpPr>
          <p:nvPr/>
        </p:nvCxnSpPr>
        <p:spPr>
          <a:xfrm flipH="1">
            <a:off x="8271169" y="2207313"/>
            <a:ext cx="399650" cy="597865"/>
          </a:xfrm>
          <a:prstGeom prst="bentConnector3">
            <a:avLst>
              <a:gd name="adj1" fmla="val -572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670CA8-7590-43AC-A111-41FB072BCDEA}"/>
              </a:ext>
            </a:extLst>
          </p:cNvPr>
          <p:cNvSpPr/>
          <p:nvPr/>
        </p:nvSpPr>
        <p:spPr>
          <a:xfrm>
            <a:off x="805672" y="2460390"/>
            <a:ext cx="3175524" cy="1711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E62CB-2A3D-4320-AB03-11A47F409FA8}"/>
              </a:ext>
            </a:extLst>
          </p:cNvPr>
          <p:cNvSpPr/>
          <p:nvPr/>
        </p:nvSpPr>
        <p:spPr>
          <a:xfrm>
            <a:off x="805672" y="4237412"/>
            <a:ext cx="3175524" cy="45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D7B1CC3-AE17-46A7-9D09-CD8A15D2FB6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3981196" y="4067501"/>
            <a:ext cx="1572808" cy="39601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1C7C54-09B7-4C51-95AF-380883CDFF31}"/>
              </a:ext>
            </a:extLst>
          </p:cNvPr>
          <p:cNvGrpSpPr/>
          <p:nvPr/>
        </p:nvGrpSpPr>
        <p:grpSpPr>
          <a:xfrm>
            <a:off x="4891570" y="2460390"/>
            <a:ext cx="3645378" cy="3254573"/>
            <a:chOff x="4603838" y="2460390"/>
            <a:chExt cx="3468477" cy="3096637"/>
          </a:xfrm>
        </p:grpSpPr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F10C3E5D-51F1-4EB0-B4D2-89F3CC7E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838" y="2460390"/>
              <a:ext cx="3468477" cy="2180584"/>
            </a:xfrm>
            <a:prstGeom prst="rect">
              <a:avLst/>
            </a:prstGeom>
          </p:spPr>
        </p:pic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489CBB16-5182-46EE-B292-87F71621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838" y="4813475"/>
              <a:ext cx="3468477" cy="7435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3089A4-CCBA-4684-B32B-8EF35562BA81}"/>
                </a:ext>
              </a:extLst>
            </p:cNvPr>
            <p:cNvSpPr/>
            <p:nvPr/>
          </p:nvSpPr>
          <p:spPr>
            <a:xfrm>
              <a:off x="4986787" y="2738147"/>
              <a:ext cx="2832647" cy="1005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445284-E685-4439-9479-322AD1ABF206}"/>
                </a:ext>
              </a:extLst>
            </p:cNvPr>
            <p:cNvSpPr/>
            <p:nvPr/>
          </p:nvSpPr>
          <p:spPr>
            <a:xfrm>
              <a:off x="5109001" y="3133039"/>
              <a:ext cx="2906267" cy="109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B25C40-CD6E-4E4D-AEC5-11D2B9D1D590}"/>
                </a:ext>
              </a:extLst>
            </p:cNvPr>
            <p:cNvSpPr/>
            <p:nvPr/>
          </p:nvSpPr>
          <p:spPr>
            <a:xfrm>
              <a:off x="4986787" y="2654176"/>
              <a:ext cx="2832647" cy="839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119851A-288C-41F8-AAFB-B108AD1C86C6}"/>
                </a:ext>
              </a:extLst>
            </p:cNvPr>
            <p:cNvSpPr/>
            <p:nvPr/>
          </p:nvSpPr>
          <p:spPr>
            <a:xfrm>
              <a:off x="5234126" y="3900994"/>
              <a:ext cx="1804564" cy="177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B6C4FE6-97E3-4344-A0AD-62653ACF1926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 rot="16200000" flipH="1">
              <a:off x="5869520" y="4344917"/>
              <a:ext cx="735445" cy="201669"/>
            </a:xfrm>
            <a:prstGeom prst="bentConnector3">
              <a:avLst>
                <a:gd name="adj1" fmla="val 50000"/>
              </a:avLst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FD3ECF-44DF-46E0-87F0-BDC1F3A5ABD9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 flipV="1">
            <a:off x="3981196" y="3225112"/>
            <a:ext cx="1441302" cy="9105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930AF4B-A4EA-40E0-8154-68C04E921955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3981196" y="2296566"/>
            <a:ext cx="1312854" cy="411622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(write)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1CF4D2-B27C-4B04-AB3B-072A61009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00" r="22200" b="6339"/>
          <a:stretch/>
        </p:blipFill>
        <p:spPr>
          <a:xfrm>
            <a:off x="473181" y="1273175"/>
            <a:ext cx="3920400" cy="4618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63454C-DEBD-4891-A719-DEBFC111F78E}"/>
              </a:ext>
            </a:extLst>
          </p:cNvPr>
          <p:cNvSpPr txBox="1"/>
          <p:nvPr/>
        </p:nvSpPr>
        <p:spPr>
          <a:xfrm>
            <a:off x="4891570" y="1423861"/>
            <a:ext cx="3645378" cy="375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View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에서 작성 내용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post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방식 전달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FE62CB-2A3D-4320-AB03-11A47F409FA8}"/>
              </a:ext>
            </a:extLst>
          </p:cNvPr>
          <p:cNvSpPr/>
          <p:nvPr/>
        </p:nvSpPr>
        <p:spPr>
          <a:xfrm>
            <a:off x="2260213" y="4843814"/>
            <a:ext cx="266443" cy="210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D7B1CC3-AE17-46A7-9D09-CD8A15D2FB6B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2526656" y="1611477"/>
            <a:ext cx="2364914" cy="333781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44A21BF-B3FA-4701-AB3E-82FA07404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71" y="3303229"/>
            <a:ext cx="3645378" cy="2194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3FF536C-1224-45AB-A593-391F06DF3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7" y="2304591"/>
            <a:ext cx="3639401" cy="7324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19851A-288C-41F8-AAFB-B108AD1C86C6}"/>
              </a:ext>
            </a:extLst>
          </p:cNvPr>
          <p:cNvSpPr/>
          <p:nvPr/>
        </p:nvSpPr>
        <p:spPr>
          <a:xfrm>
            <a:off x="5067439" y="2747962"/>
            <a:ext cx="1342886" cy="10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B6C4FE6-97E3-4344-A0AD-62653ACF1926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rot="16200000" flipH="1">
            <a:off x="6000070" y="2589039"/>
            <a:ext cx="453002" cy="97537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06B785-AE4E-48ED-9690-A022636B7A3B}"/>
              </a:ext>
            </a:extLst>
          </p:cNvPr>
          <p:cNvSpPr/>
          <p:nvPr/>
        </p:nvSpPr>
        <p:spPr>
          <a:xfrm>
            <a:off x="6155734" y="2402044"/>
            <a:ext cx="1578566" cy="10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8D51B5-1141-4C84-A0B0-7339396C86C1}"/>
              </a:ext>
            </a:extLst>
          </p:cNvPr>
          <p:cNvSpPr/>
          <p:nvPr/>
        </p:nvSpPr>
        <p:spPr>
          <a:xfrm>
            <a:off x="5152947" y="3965372"/>
            <a:ext cx="2995480" cy="132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67ED89-D089-4BB4-8BDD-2410851B8665}"/>
              </a:ext>
            </a:extLst>
          </p:cNvPr>
          <p:cNvSpPr txBox="1"/>
          <p:nvPr/>
        </p:nvSpPr>
        <p:spPr>
          <a:xfrm>
            <a:off x="7332647" y="3670996"/>
            <a:ext cx="1576491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예외처리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이미지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61EF7F6-A568-41A9-87E5-8ABD877AA61D}"/>
              </a:ext>
            </a:extLst>
          </p:cNvPr>
          <p:cNvSpPr/>
          <p:nvPr/>
        </p:nvSpPr>
        <p:spPr>
          <a:xfrm>
            <a:off x="5152947" y="3554772"/>
            <a:ext cx="2009853" cy="16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D3CBB-676E-4F00-AC11-47412750A256}"/>
              </a:ext>
            </a:extLst>
          </p:cNvPr>
          <p:cNvSpPr txBox="1"/>
          <p:nvPr/>
        </p:nvSpPr>
        <p:spPr>
          <a:xfrm>
            <a:off x="6858104" y="3265030"/>
            <a:ext cx="1216039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게시판 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1E1144E-E7AC-4EFA-BAA4-D35EAC46D07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6714259" y="1799092"/>
            <a:ext cx="2989" cy="50549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</a:t>
            </a:r>
            <a:r>
              <a:rPr lang="en-US" altLang="ko-KR" b="1" dirty="0">
                <a:solidFill>
                  <a:srgbClr val="5D5B5B"/>
                </a:solidFill>
                <a:latin typeface="Arial"/>
                <a:ea typeface="나눔스퀘어라운드 Regular"/>
              </a:rPr>
              <a:t>list)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818412-C38C-4189-9A5F-9496CE197725}"/>
              </a:ext>
            </a:extLst>
          </p:cNvPr>
          <p:cNvGrpSpPr/>
          <p:nvPr/>
        </p:nvGrpSpPr>
        <p:grpSpPr>
          <a:xfrm>
            <a:off x="477542" y="1277366"/>
            <a:ext cx="3920400" cy="3688066"/>
            <a:chOff x="464842" y="1234440"/>
            <a:chExt cx="3920400" cy="36880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672DA8-4302-498B-B0C2-21337C45F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66" t="1" r="21766" b="69195"/>
            <a:stretch/>
          </p:blipFill>
          <p:spPr>
            <a:xfrm>
              <a:off x="464842" y="1234440"/>
              <a:ext cx="3920400" cy="22199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2A9420-0F3C-453F-BD5E-663E09D94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66" t="67583" r="21766" b="11200"/>
            <a:stretch/>
          </p:blipFill>
          <p:spPr>
            <a:xfrm>
              <a:off x="464842" y="3393421"/>
              <a:ext cx="3920400" cy="152908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70C3229-4DDB-4E41-AEE8-9B4E0DF60701}"/>
              </a:ext>
            </a:extLst>
          </p:cNvPr>
          <p:cNvSpPr txBox="1"/>
          <p:nvPr/>
        </p:nvSpPr>
        <p:spPr>
          <a:xfrm>
            <a:off x="4752409" y="1268413"/>
            <a:ext cx="1992595" cy="382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/board/write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이동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30F2CE-E337-4671-BD62-9213695A0AF7}"/>
              </a:ext>
            </a:extLst>
          </p:cNvPr>
          <p:cNvSpPr/>
          <p:nvPr/>
        </p:nvSpPr>
        <p:spPr>
          <a:xfrm>
            <a:off x="3911600" y="1873250"/>
            <a:ext cx="342900" cy="156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1FCD2F-8334-4AC4-BB46-E91DBF0ACF0D}"/>
              </a:ext>
            </a:extLst>
          </p:cNvPr>
          <p:cNvSpPr/>
          <p:nvPr/>
        </p:nvSpPr>
        <p:spPr>
          <a:xfrm>
            <a:off x="794216" y="2224362"/>
            <a:ext cx="3263434" cy="849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97FDA7D-6DC5-4F87-A581-7A1612470427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rot="10800000" flipV="1">
            <a:off x="4254501" y="1459618"/>
            <a:ext cx="497909" cy="491947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F49A1-454A-4DB1-BF0A-27F80722DBAF}"/>
              </a:ext>
            </a:extLst>
          </p:cNvPr>
          <p:cNvSpPr txBox="1"/>
          <p:nvPr/>
        </p:nvSpPr>
        <p:spPr>
          <a:xfrm>
            <a:off x="4752410" y="1807632"/>
            <a:ext cx="3985190" cy="1028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상단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lang="ko-KR" altLang="en-US" sz="1400" dirty="0" err="1">
                <a:solidFill>
                  <a:srgbClr val="5D5B5B"/>
                </a:solidFill>
                <a:latin typeface="Arial"/>
                <a:ea typeface="나눔스퀘어라운드 Regular"/>
              </a:rPr>
              <a:t>글번호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/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제목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/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작성일자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하단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대표 이미지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,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게시물 내용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대표 이미지 유무에 대한 예외 처리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FF3097A-C9F6-4AB7-82CE-68542C112867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rot="10800000" flipV="1">
            <a:off x="4057650" y="2322003"/>
            <a:ext cx="694760" cy="326877"/>
          </a:xfrm>
          <a:prstGeom prst="bentConnector3">
            <a:avLst>
              <a:gd name="adj1" fmla="val 32634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E02E4C8-59F4-46FF-9F44-D25239DE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10" y="4265233"/>
            <a:ext cx="3985190" cy="1488806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B59686E-7782-4E4A-A52D-D11753CD130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745005" y="3946356"/>
            <a:ext cx="0" cy="318877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C07296-6F7C-4245-8CE7-921BC3DC13E7}"/>
              </a:ext>
            </a:extLst>
          </p:cNvPr>
          <p:cNvSpPr/>
          <p:nvPr/>
        </p:nvSpPr>
        <p:spPr>
          <a:xfrm>
            <a:off x="4748599" y="4264978"/>
            <a:ext cx="2347525" cy="369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D09D08-49E3-4E4B-B823-3C2870B03675}"/>
              </a:ext>
            </a:extLst>
          </p:cNvPr>
          <p:cNvSpPr txBox="1"/>
          <p:nvPr/>
        </p:nvSpPr>
        <p:spPr>
          <a:xfrm>
            <a:off x="6928785" y="4113132"/>
            <a:ext cx="2024713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이미지 유무에 대한 예외처리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30CA57-66A5-48DC-AF95-273042F4B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10" y="3060758"/>
            <a:ext cx="3985190" cy="8855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C0E7729-8C58-4498-B878-F5C854EDE3EE}"/>
              </a:ext>
            </a:extLst>
          </p:cNvPr>
          <p:cNvSpPr txBox="1"/>
          <p:nvPr/>
        </p:nvSpPr>
        <p:spPr>
          <a:xfrm>
            <a:off x="7081185" y="2912403"/>
            <a:ext cx="2024713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Oracle DB Limit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문 구현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4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</a:t>
            </a:r>
            <a:r>
              <a:rPr lang="en-US" altLang="ko-KR" b="1" dirty="0">
                <a:solidFill>
                  <a:srgbClr val="5D5B5B"/>
                </a:solidFill>
                <a:latin typeface="Arial"/>
                <a:ea typeface="나눔스퀘어라운드 Regular"/>
              </a:rPr>
              <a:t>list)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818412-C38C-4189-9A5F-9496CE197725}"/>
              </a:ext>
            </a:extLst>
          </p:cNvPr>
          <p:cNvGrpSpPr/>
          <p:nvPr/>
        </p:nvGrpSpPr>
        <p:grpSpPr>
          <a:xfrm>
            <a:off x="477542" y="1277366"/>
            <a:ext cx="3920400" cy="3688066"/>
            <a:chOff x="464842" y="1234440"/>
            <a:chExt cx="3920400" cy="36880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672DA8-4302-498B-B0C2-21337C45F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66" t="1" r="21766" b="69195"/>
            <a:stretch/>
          </p:blipFill>
          <p:spPr>
            <a:xfrm>
              <a:off x="464842" y="1234440"/>
              <a:ext cx="3920400" cy="221995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2A9420-0F3C-453F-BD5E-663E09D94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66" t="67583" r="21766" b="11200"/>
            <a:stretch/>
          </p:blipFill>
          <p:spPr>
            <a:xfrm>
              <a:off x="464842" y="3393421"/>
              <a:ext cx="3920400" cy="1529085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0B9EC1-E8EC-46EA-BB5E-3AF36C3FD0B9}"/>
              </a:ext>
            </a:extLst>
          </p:cNvPr>
          <p:cNvSpPr/>
          <p:nvPr/>
        </p:nvSpPr>
        <p:spPr>
          <a:xfrm>
            <a:off x="2193621" y="4564349"/>
            <a:ext cx="473379" cy="185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6C0B1-CF16-489D-B906-27DC59F5A5F1}"/>
              </a:ext>
            </a:extLst>
          </p:cNvPr>
          <p:cNvSpPr txBox="1"/>
          <p:nvPr/>
        </p:nvSpPr>
        <p:spPr>
          <a:xfrm>
            <a:off x="812322" y="5235936"/>
            <a:ext cx="2790956" cy="698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페이징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기능 구현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한 페이지당 게시물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10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71AB78C-68AB-4224-A29C-789909D18DED}"/>
              </a:ext>
            </a:extLst>
          </p:cNvPr>
          <p:cNvCxnSpPr>
            <a:cxnSpLocks/>
            <a:stCxn id="33" idx="1"/>
            <a:endCxn id="26" idx="1"/>
          </p:cNvCxnSpPr>
          <p:nvPr/>
        </p:nvCxnSpPr>
        <p:spPr>
          <a:xfrm rot="10800000" flipH="1">
            <a:off x="812321" y="4657076"/>
            <a:ext cx="1381299" cy="928059"/>
          </a:xfrm>
          <a:prstGeom prst="bentConnector3">
            <a:avLst>
              <a:gd name="adj1" fmla="val -1655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75F70AE-BCD6-411B-B5E5-0DD65BFE3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21" y="4727411"/>
            <a:ext cx="3985190" cy="1715447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63128B-34B2-47BB-9B1E-F7AA08427A69}"/>
              </a:ext>
            </a:extLst>
          </p:cNvPr>
          <p:cNvCxnSpPr>
            <a:cxnSpLocks/>
            <a:stCxn id="33" idx="3"/>
            <a:endCxn id="19" idx="1"/>
          </p:cNvCxnSpPr>
          <p:nvPr/>
        </p:nvCxnSpPr>
        <p:spPr>
          <a:xfrm>
            <a:off x="3603278" y="5585134"/>
            <a:ext cx="1129443" cy="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7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(view)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D30E8-6A3D-4742-9A97-2514D9F8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1" r="22599" b="22229"/>
          <a:stretch/>
        </p:blipFill>
        <p:spPr>
          <a:xfrm>
            <a:off x="479129" y="1276679"/>
            <a:ext cx="3920400" cy="39467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F8AA34-1284-40FA-B4D5-FA4982E48B73}"/>
              </a:ext>
            </a:extLst>
          </p:cNvPr>
          <p:cNvSpPr/>
          <p:nvPr/>
        </p:nvSpPr>
        <p:spPr>
          <a:xfrm>
            <a:off x="834721" y="1911350"/>
            <a:ext cx="3184829" cy="133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900EB-0E6C-42AD-9410-6FADCA96FD10}"/>
              </a:ext>
            </a:extLst>
          </p:cNvPr>
          <p:cNvSpPr/>
          <p:nvPr/>
        </p:nvSpPr>
        <p:spPr>
          <a:xfrm>
            <a:off x="834721" y="3320163"/>
            <a:ext cx="892480" cy="140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CC341FB-FE29-442E-A56A-29403650715A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rot="10800000" flipV="1">
            <a:off x="4019550" y="1751816"/>
            <a:ext cx="724922" cy="828893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DDE84-66F7-4C36-A913-863271ED3CD5}"/>
              </a:ext>
            </a:extLst>
          </p:cNvPr>
          <p:cNvSpPr txBox="1"/>
          <p:nvPr/>
        </p:nvSpPr>
        <p:spPr>
          <a:xfrm>
            <a:off x="4744472" y="1274763"/>
            <a:ext cx="392039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게시물 표시 부분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상단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: </a:t>
            </a:r>
            <a:r>
              <a:rPr lang="ko-KR" altLang="en-US" sz="1400" dirty="0" err="1">
                <a:solidFill>
                  <a:srgbClr val="5D5B5B"/>
                </a:solidFill>
                <a:latin typeface="Arial"/>
                <a:ea typeface="나눔스퀘어라운드 Regular"/>
              </a:rPr>
              <a:t>글번호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-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작성자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-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작성일자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중단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제목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썸네일 이미지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하단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작성 내용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B94CD2C-5638-429C-909A-48122BACDA03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rot="10800000">
            <a:off x="1727201" y="3390457"/>
            <a:ext cx="3017272" cy="281954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718874-B889-474F-BB06-8FBB2A639FF8}"/>
              </a:ext>
            </a:extLst>
          </p:cNvPr>
          <p:cNvSpPr txBox="1"/>
          <p:nvPr/>
        </p:nvSpPr>
        <p:spPr>
          <a:xfrm>
            <a:off x="4744473" y="3195357"/>
            <a:ext cx="392039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Modify, Remove -&gt;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접속 계정 예외처리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Modify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: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/board/modify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이동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Remove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게시물 삭제</a:t>
            </a:r>
            <a:endParaRPr lang="en-US" altLang="ko-KR" sz="1400" dirty="0">
              <a:solidFill>
                <a:srgbClr val="5D5B5B"/>
              </a:solidFill>
              <a:latin typeface="Arial"/>
              <a:ea typeface="나눔스퀘어라운드 Regular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Go List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: /board/list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 이동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750870-C353-4830-84A6-865BF825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3" y="4219758"/>
            <a:ext cx="3920398" cy="2017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40E74D-5C2A-44AF-867A-66007F97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69" y="2269619"/>
            <a:ext cx="3920401" cy="8687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E73A3A-0433-469E-B121-6E79B6E724E2}"/>
              </a:ext>
            </a:extLst>
          </p:cNvPr>
          <p:cNvSpPr/>
          <p:nvPr/>
        </p:nvSpPr>
        <p:spPr>
          <a:xfrm>
            <a:off x="5278735" y="4558061"/>
            <a:ext cx="1482437" cy="271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F14D7-AA5A-4EAC-9126-CA2EEE87D53A}"/>
              </a:ext>
            </a:extLst>
          </p:cNvPr>
          <p:cNvSpPr txBox="1"/>
          <p:nvPr/>
        </p:nvSpPr>
        <p:spPr>
          <a:xfrm>
            <a:off x="6700665" y="4340579"/>
            <a:ext cx="2024713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현재 접속 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ID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와 작성자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ID 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비교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06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(view)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D30E8-6A3D-4742-9A97-2514D9F8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1" r="22599" b="22229"/>
          <a:stretch/>
        </p:blipFill>
        <p:spPr>
          <a:xfrm>
            <a:off x="479129" y="1276679"/>
            <a:ext cx="3920400" cy="3946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900EB-0E6C-42AD-9410-6FADCA96FD10}"/>
              </a:ext>
            </a:extLst>
          </p:cNvPr>
          <p:cNvSpPr/>
          <p:nvPr/>
        </p:nvSpPr>
        <p:spPr>
          <a:xfrm>
            <a:off x="833086" y="3577220"/>
            <a:ext cx="3216676" cy="920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B94CD2C-5638-429C-909A-48122BACDA03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rot="10800000" flipV="1">
            <a:off x="4049763" y="1538288"/>
            <a:ext cx="694711" cy="2499289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718874-B889-474F-BB06-8FBB2A639FF8}"/>
              </a:ext>
            </a:extLst>
          </p:cNvPr>
          <p:cNvSpPr txBox="1"/>
          <p:nvPr/>
        </p:nvSpPr>
        <p:spPr>
          <a:xfrm>
            <a:off x="4744473" y="1276679"/>
            <a:ext cx="392039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댓글 기능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Ajax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구현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현재 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Login user</a:t>
            </a:r>
            <a:r>
              <a:rPr lang="ko-KR" altLang="en-US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가 없을 경우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hide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3BD5A6-D366-4ECC-B0C9-C41D36181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72" y="1853587"/>
            <a:ext cx="3920400" cy="1907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DF8698-03A0-4EA0-8F09-F8A08644D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469" y="3867624"/>
            <a:ext cx="3920401" cy="126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4C5057-FFC3-4AED-8DF5-13A96E90943E}"/>
              </a:ext>
            </a:extLst>
          </p:cNvPr>
          <p:cNvSpPr/>
          <p:nvPr/>
        </p:nvSpPr>
        <p:spPr>
          <a:xfrm>
            <a:off x="833086" y="4641050"/>
            <a:ext cx="3216676" cy="505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170E1C1-083E-405E-ACC0-8BA4D6829072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rot="10800000">
            <a:off x="4049763" y="4893808"/>
            <a:ext cx="694707" cy="57756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E926716-7CAC-4ADB-A2D3-383B39142B08}"/>
              </a:ext>
            </a:extLst>
          </p:cNvPr>
          <p:cNvSpPr txBox="1"/>
          <p:nvPr/>
        </p:nvSpPr>
        <p:spPr>
          <a:xfrm>
            <a:off x="4744469" y="5317487"/>
            <a:ext cx="39203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댓글을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List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로 받아와 실시간 업로드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4908CF-893A-4F74-BFC5-F915BFCEBE17}"/>
              </a:ext>
            </a:extLst>
          </p:cNvPr>
          <p:cNvSpPr/>
          <p:nvPr/>
        </p:nvSpPr>
        <p:spPr>
          <a:xfrm>
            <a:off x="4846285" y="3287385"/>
            <a:ext cx="3780189" cy="242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937AFF4-A198-467E-BB5E-833917554080}"/>
              </a:ext>
            </a:extLst>
          </p:cNvPr>
          <p:cNvCxnSpPr>
            <a:cxnSpLocks/>
            <a:stCxn id="11" idx="3"/>
            <a:endCxn id="30" idx="3"/>
          </p:cNvCxnSpPr>
          <p:nvPr/>
        </p:nvCxnSpPr>
        <p:spPr>
          <a:xfrm flipH="1" flipV="1">
            <a:off x="8626474" y="3408612"/>
            <a:ext cx="38396" cy="1089324"/>
          </a:xfrm>
          <a:prstGeom prst="bentConnector3">
            <a:avLst>
              <a:gd name="adj1" fmla="val -595375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(view)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D30E8-6A3D-4742-9A97-2514D9F8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1" r="22599" b="22229"/>
          <a:stretch/>
        </p:blipFill>
        <p:spPr>
          <a:xfrm>
            <a:off x="479129" y="1276679"/>
            <a:ext cx="3920400" cy="3946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2900EB-0E6C-42AD-9410-6FADCA96FD10}"/>
              </a:ext>
            </a:extLst>
          </p:cNvPr>
          <p:cNvSpPr/>
          <p:nvPr/>
        </p:nvSpPr>
        <p:spPr>
          <a:xfrm>
            <a:off x="854533" y="4289487"/>
            <a:ext cx="428945" cy="160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B94CD2C-5638-429C-909A-48122BACDA03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1283478" y="1430568"/>
            <a:ext cx="3460995" cy="2939301"/>
          </a:xfrm>
          <a:prstGeom prst="bentConnector3">
            <a:avLst>
              <a:gd name="adj1" fmla="val 92933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718874-B889-474F-BB06-8FBB2A639FF8}"/>
              </a:ext>
            </a:extLst>
          </p:cNvPr>
          <p:cNvSpPr txBox="1"/>
          <p:nvPr/>
        </p:nvSpPr>
        <p:spPr>
          <a:xfrm>
            <a:off x="4744473" y="1276679"/>
            <a:ext cx="39203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댓글 기능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Ajax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 구현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A9A3A8-CD8B-4CDD-9F0F-DBACE701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86" y="1747671"/>
            <a:ext cx="3911385" cy="437617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C3C4C8-D06C-4D2D-9215-F4D80F2C7587}"/>
              </a:ext>
            </a:extLst>
          </p:cNvPr>
          <p:cNvSpPr/>
          <p:nvPr/>
        </p:nvSpPr>
        <p:spPr>
          <a:xfrm>
            <a:off x="853455" y="3855890"/>
            <a:ext cx="3166095" cy="157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84E48B-0759-416C-A0BC-033C94D6D4AC}"/>
              </a:ext>
            </a:extLst>
          </p:cNvPr>
          <p:cNvSpPr/>
          <p:nvPr/>
        </p:nvSpPr>
        <p:spPr>
          <a:xfrm>
            <a:off x="847104" y="4102462"/>
            <a:ext cx="3166095" cy="157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C129F39-CCE8-40B6-ACCE-5A212AD9D47A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013199" y="2219325"/>
            <a:ext cx="1016001" cy="1961935"/>
          </a:xfrm>
          <a:prstGeom prst="bentConnector3">
            <a:avLst>
              <a:gd name="adj1" fmla="val 665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272FCA-52A5-4C4E-A9FC-CF39B9B421F9}"/>
              </a:ext>
            </a:extLst>
          </p:cNvPr>
          <p:cNvSpPr/>
          <p:nvPr/>
        </p:nvSpPr>
        <p:spPr>
          <a:xfrm>
            <a:off x="5029200" y="1990725"/>
            <a:ext cx="214312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AF73C6A-219B-4E35-9D63-18648FD8A567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4019550" y="2219325"/>
            <a:ext cx="1009650" cy="1715363"/>
          </a:xfrm>
          <a:prstGeom prst="bentConnector3">
            <a:avLst>
              <a:gd name="adj1" fmla="val 66604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FBF374-B338-406A-ABA2-C3E51DD488C0}"/>
              </a:ext>
            </a:extLst>
          </p:cNvPr>
          <p:cNvSpPr txBox="1"/>
          <p:nvPr/>
        </p:nvSpPr>
        <p:spPr>
          <a:xfrm>
            <a:off x="1929957" y="3475435"/>
            <a:ext cx="2468499" cy="326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접속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ID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/ 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작성된 댓글을 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Ajax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로 전달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37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lang="en-US" altLang="ko-KR" b="1" dirty="0">
                <a:solidFill>
                  <a:srgbClr val="5D5B5B"/>
                </a:solidFill>
                <a:latin typeface="Arial"/>
                <a:ea typeface="나눔스퀘어라운드 Regular"/>
              </a:rPr>
              <a:t>(</a:t>
            </a:r>
            <a:r>
              <a:rPr lang="en-US" altLang="ko-KR" b="1" dirty="0" err="1">
                <a:solidFill>
                  <a:srgbClr val="5D5B5B"/>
                </a:solidFill>
                <a:latin typeface="Arial"/>
                <a:ea typeface="나눔스퀘어라운드 Regular"/>
              </a:rPr>
              <a:t>modifymodal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8C02CF-9EAF-4C6B-9A8B-146C040D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23" y="1276679"/>
            <a:ext cx="3309937" cy="1681162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DE34119F-8769-4FA3-B0EB-A6E7686597D2}"/>
              </a:ext>
            </a:extLst>
          </p:cNvPr>
          <p:cNvGrpSpPr/>
          <p:nvPr/>
        </p:nvGrpSpPr>
        <p:grpSpPr>
          <a:xfrm>
            <a:off x="479128" y="1276679"/>
            <a:ext cx="3920401" cy="3946780"/>
            <a:chOff x="479128" y="1276679"/>
            <a:chExt cx="3920401" cy="39467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D9AF2A-67F5-41C4-893E-E58807B49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601" r="22599" b="22229"/>
            <a:stretch/>
          </p:blipFill>
          <p:spPr>
            <a:xfrm>
              <a:off x="479129" y="1276679"/>
              <a:ext cx="3920400" cy="394678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5AA66B0-F173-43CB-BB6B-890EA4DA4693}"/>
                </a:ext>
              </a:extLst>
            </p:cNvPr>
            <p:cNvSpPr/>
            <p:nvPr/>
          </p:nvSpPr>
          <p:spPr>
            <a:xfrm>
              <a:off x="479128" y="1276679"/>
              <a:ext cx="3920400" cy="394677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D1E9AB-ACA7-463D-BA3D-121ED2AB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856" t="2691" r="38733" b="75695"/>
            <a:stretch/>
          </p:blipFill>
          <p:spPr>
            <a:xfrm>
              <a:off x="1368956" y="1324304"/>
              <a:ext cx="2140745" cy="916783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BAE984-9568-4977-A5BA-0C3D879D407B}"/>
              </a:ext>
            </a:extLst>
          </p:cNvPr>
          <p:cNvSpPr/>
          <p:nvPr/>
        </p:nvSpPr>
        <p:spPr>
          <a:xfrm>
            <a:off x="1067721" y="4942384"/>
            <a:ext cx="299005" cy="170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DE984C0-C89E-4772-8759-6C559E2541CD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rot="5400000" flipH="1" flipV="1">
            <a:off x="485169" y="2988125"/>
            <a:ext cx="2686315" cy="1222205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8638A0E-D3C9-4389-9A6D-18389906274A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509701" y="1782696"/>
            <a:ext cx="1627922" cy="334564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C7CC99-0593-4B3C-BE12-1083499B7F1E}"/>
              </a:ext>
            </a:extLst>
          </p:cNvPr>
          <p:cNvSpPr/>
          <p:nvPr/>
        </p:nvSpPr>
        <p:spPr>
          <a:xfrm>
            <a:off x="1346598" y="1285583"/>
            <a:ext cx="2185661" cy="970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87D4B7B-D55B-4D4B-82BA-33224655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623" y="3136217"/>
            <a:ext cx="3302625" cy="319090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81FC2E6-1290-4D3B-93EE-6962077E9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28" y="5906792"/>
            <a:ext cx="3920400" cy="415457"/>
          </a:xfrm>
          <a:prstGeom prst="rect">
            <a:avLst/>
          </a:prstGeom>
        </p:spPr>
      </p:pic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09D5EA0-D6DC-4ABA-A980-59B6F229ACF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rot="16200000" flipV="1">
            <a:off x="1431544" y="4899008"/>
            <a:ext cx="793465" cy="1222104"/>
          </a:xfrm>
          <a:prstGeom prst="bentConnector3">
            <a:avLst>
              <a:gd name="adj1" fmla="val 3774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0A210F-9DA7-45B4-B9E5-CE1897C1A26D}"/>
              </a:ext>
            </a:extLst>
          </p:cNvPr>
          <p:cNvSpPr/>
          <p:nvPr/>
        </p:nvSpPr>
        <p:spPr>
          <a:xfrm>
            <a:off x="5349874" y="3581400"/>
            <a:ext cx="2308225" cy="422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90B49B-033D-4EC7-A12F-B4A7A06922C3}"/>
              </a:ext>
            </a:extLst>
          </p:cNvPr>
          <p:cNvSpPr txBox="1"/>
          <p:nvPr/>
        </p:nvSpPr>
        <p:spPr>
          <a:xfrm>
            <a:off x="6413322" y="3345024"/>
            <a:ext cx="2024713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현재 접속 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ID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와 작성자</a:t>
            </a:r>
            <a:r>
              <a:rPr lang="en-US" altLang="ko-KR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ID </a:t>
            </a:r>
            <a:r>
              <a:rPr lang="ko-KR" altLang="en-US" sz="1000" dirty="0">
                <a:solidFill>
                  <a:srgbClr val="5D5B5B"/>
                </a:solidFill>
                <a:latin typeface="Arial"/>
                <a:ea typeface="나눔스퀘어라운드 Regular"/>
              </a:rPr>
              <a:t>비교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26F0F2A-3538-4E14-A596-F3BB15C13020}"/>
              </a:ext>
            </a:extLst>
          </p:cNvPr>
          <p:cNvSpPr/>
          <p:nvPr/>
        </p:nvSpPr>
        <p:spPr>
          <a:xfrm>
            <a:off x="5354459" y="5765774"/>
            <a:ext cx="2308225" cy="318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823CC-96C3-413F-B6AD-DE0B94803B3E}"/>
              </a:ext>
            </a:extLst>
          </p:cNvPr>
          <p:cNvSpPr txBox="1"/>
          <p:nvPr/>
        </p:nvSpPr>
        <p:spPr>
          <a:xfrm>
            <a:off x="7202783" y="5554913"/>
            <a:ext cx="1235252" cy="2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000">
                <a:solidFill>
                  <a:srgbClr val="5D5B5B"/>
                </a:solidFill>
                <a:latin typeface="Arial"/>
                <a:ea typeface="나눔스퀘어라운드 Regular"/>
              </a:rPr>
              <a:t>권한 예외 처리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32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891662" y="530874"/>
            <a:ext cx="799981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9361" y="509442"/>
            <a:ext cx="54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604" y="568465"/>
            <a:ext cx="19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0CCDB-C067-43F4-97E1-446E7BC4BDD6}"/>
              </a:ext>
            </a:extLst>
          </p:cNvPr>
          <p:cNvSpPr txBox="1"/>
          <p:nvPr/>
        </p:nvSpPr>
        <p:spPr>
          <a:xfrm>
            <a:off x="891662" y="641656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게시판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(modify)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44467-0813-4C02-B931-B6CC61F9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1" r="22699"/>
          <a:stretch/>
        </p:blipFill>
        <p:spPr>
          <a:xfrm>
            <a:off x="471509" y="1270540"/>
            <a:ext cx="3920400" cy="34840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FD639B-7262-454C-AC09-F67C7B4411FE}"/>
              </a:ext>
            </a:extLst>
          </p:cNvPr>
          <p:cNvSpPr/>
          <p:nvPr/>
        </p:nvSpPr>
        <p:spPr>
          <a:xfrm>
            <a:off x="891662" y="2123045"/>
            <a:ext cx="3049402" cy="44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F397EB-F6DE-4122-B000-9B695B864E58}"/>
              </a:ext>
            </a:extLst>
          </p:cNvPr>
          <p:cNvSpPr/>
          <p:nvPr/>
        </p:nvSpPr>
        <p:spPr>
          <a:xfrm>
            <a:off x="1193920" y="2614478"/>
            <a:ext cx="2408816" cy="44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096F94A-7D9A-41D3-9299-19E48ED8335F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3941064" y="1615067"/>
            <a:ext cx="950506" cy="731188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087724-8D5E-48EC-882B-6CB629AD481D}"/>
              </a:ext>
            </a:extLst>
          </p:cNvPr>
          <p:cNvSpPr txBox="1"/>
          <p:nvPr/>
        </p:nvSpPr>
        <p:spPr>
          <a:xfrm>
            <a:off x="4891570" y="1423861"/>
            <a:ext cx="1722590" cy="382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제목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텍스트 호출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64CF368-6E25-48B1-814D-841190B0828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H="1">
            <a:off x="830110" y="2837689"/>
            <a:ext cx="363810" cy="2424895"/>
          </a:xfrm>
          <a:prstGeom prst="bentConnector3">
            <a:avLst>
              <a:gd name="adj1" fmla="val -62835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700F50-240B-4544-91E6-9EDBB882A757}"/>
              </a:ext>
            </a:extLst>
          </p:cNvPr>
          <p:cNvSpPr txBox="1"/>
          <p:nvPr/>
        </p:nvSpPr>
        <p:spPr>
          <a:xfrm>
            <a:off x="830110" y="5071377"/>
            <a:ext cx="2772626" cy="382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write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D5B5B"/>
                </a:solidFill>
                <a:effectLst/>
                <a:uLnTx/>
                <a:uFillTx/>
                <a:latin typeface="Arial"/>
                <a:ea typeface="나눔스퀘어라운드 Regular"/>
                <a:cs typeface="+mn-cs"/>
              </a:rPr>
              <a:t>에서 사용한 방법과 동일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C9667D-7074-438F-AAC1-D135300CD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6" b="57082"/>
          <a:stretch/>
        </p:blipFill>
        <p:spPr>
          <a:xfrm>
            <a:off x="3865603" y="2837689"/>
            <a:ext cx="5025875" cy="886585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2FDE164-26EB-4CA5-BB66-3CF5E932BFEF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5549995" y="2009143"/>
            <a:ext cx="1031416" cy="625676"/>
          </a:xfrm>
          <a:prstGeom prst="bentConnector3">
            <a:avLst>
              <a:gd name="adj1" fmla="val 50000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8B3033FB-D3EE-4EE0-9EE3-F7E1975926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52" b="59759"/>
          <a:stretch/>
        </p:blipFill>
        <p:spPr>
          <a:xfrm>
            <a:off x="3848100" y="4136460"/>
            <a:ext cx="5043378" cy="1066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6BC336-1B03-4379-BB84-4FD91B133699}"/>
              </a:ext>
            </a:extLst>
          </p:cNvPr>
          <p:cNvSpPr txBox="1"/>
          <p:nvPr/>
        </p:nvSpPr>
        <p:spPr>
          <a:xfrm>
            <a:off x="8309566" y="2609282"/>
            <a:ext cx="58191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Modify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DFE33-9BA0-4B08-93C7-ADB1B5BA7831}"/>
              </a:ext>
            </a:extLst>
          </p:cNvPr>
          <p:cNvSpPr txBox="1"/>
          <p:nvPr/>
        </p:nvSpPr>
        <p:spPr>
          <a:xfrm>
            <a:off x="8107680" y="3921016"/>
            <a:ext cx="77511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rgbClr val="5D5B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</a:t>
            </a:r>
            <a:r>
              <a:rPr lang="en-US" altLang="ko-KR" sz="1400" dirty="0">
                <a:solidFill>
                  <a:srgbClr val="5D5B5B"/>
                </a:solidFill>
                <a:latin typeface="Arial"/>
                <a:ea typeface="나눔스퀘어라운드 Regular"/>
              </a:rPr>
              <a:t>write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5D5B5B"/>
              </a:solidFill>
              <a:effectLst/>
              <a:uLnTx/>
              <a:uFillTx/>
              <a:latin typeface="Arial"/>
              <a:ea typeface="나눔스퀘어라운드 Regular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6EDA43-4B6D-4254-98A9-95504BEBDBF7}"/>
              </a:ext>
            </a:extLst>
          </p:cNvPr>
          <p:cNvCxnSpPr>
            <a:cxnSpLocks/>
          </p:cNvCxnSpPr>
          <p:nvPr/>
        </p:nvCxnSpPr>
        <p:spPr>
          <a:xfrm flipH="1">
            <a:off x="6413500" y="3103562"/>
            <a:ext cx="2362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793EE6-EC6E-4069-9C95-E506D112E32A}"/>
              </a:ext>
            </a:extLst>
          </p:cNvPr>
          <p:cNvCxnSpPr>
            <a:cxnSpLocks/>
          </p:cNvCxnSpPr>
          <p:nvPr/>
        </p:nvCxnSpPr>
        <p:spPr>
          <a:xfrm flipH="1">
            <a:off x="6673850" y="3643312"/>
            <a:ext cx="2164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16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3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3" id="{3069A0ED-9097-42C8-88EB-4A0E4FFB2D08}" vid="{AAC47145-E653-4FCE-846A-029F916F34B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3515</TotalTime>
  <Words>343</Words>
  <Application>Microsoft Office PowerPoint</Application>
  <PresentationFormat>화면 슬라이드 쇼(4:3)</PresentationFormat>
  <Paragraphs>65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나눔스퀘어라운드 Regular</vt:lpstr>
      <vt:lpstr>맑은 고딕</vt:lpstr>
      <vt:lpstr>Arial</vt:lpstr>
      <vt:lpstr>Wingdings</vt:lpstr>
      <vt:lpstr>테마3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Choi Gaprim</cp:lastModifiedBy>
  <cp:revision>193</cp:revision>
  <dcterms:created xsi:type="dcterms:W3CDTF">2015-01-21T11:35:38Z</dcterms:created>
  <dcterms:modified xsi:type="dcterms:W3CDTF">2021-11-16T02:50:23Z</dcterms:modified>
</cp:coreProperties>
</file>