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handoutMasterIdLst>
    <p:handoutMasterId r:id="rId26"/>
  </p:handoutMasterIdLst>
  <p:sldIdLst>
    <p:sldId id="259" r:id="rId2"/>
    <p:sldId id="294" r:id="rId3"/>
    <p:sldId id="257" r:id="rId4"/>
    <p:sldId id="321" r:id="rId5"/>
    <p:sldId id="378" r:id="rId6"/>
    <p:sldId id="388" r:id="rId7"/>
    <p:sldId id="368" r:id="rId8"/>
    <p:sldId id="369" r:id="rId9"/>
    <p:sldId id="370" r:id="rId10"/>
    <p:sldId id="371" r:id="rId11"/>
    <p:sldId id="372" r:id="rId12"/>
    <p:sldId id="389" r:id="rId13"/>
    <p:sldId id="383" r:id="rId14"/>
    <p:sldId id="379" r:id="rId15"/>
    <p:sldId id="380" r:id="rId16"/>
    <p:sldId id="381" r:id="rId17"/>
    <p:sldId id="382" r:id="rId18"/>
    <p:sldId id="390" r:id="rId19"/>
    <p:sldId id="384" r:id="rId20"/>
    <p:sldId id="385" r:id="rId21"/>
    <p:sldId id="386" r:id="rId22"/>
    <p:sldId id="387" r:id="rId23"/>
    <p:sldId id="36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D5B5B"/>
    <a:srgbClr val="939292"/>
    <a:srgbClr val="FFCCFF"/>
    <a:srgbClr val="008000"/>
    <a:srgbClr val="F7F8FA"/>
    <a:srgbClr val="FBFBFC"/>
    <a:srgbClr val="F9FAFB"/>
    <a:srgbClr val="F2F2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5758" autoAdjust="0"/>
  </p:normalViewPr>
  <p:slideViewPr>
    <p:cSldViewPr snapToGrid="0" showGuides="1">
      <p:cViewPr>
        <p:scale>
          <a:sx n="100" d="100"/>
          <a:sy n="100" d="100"/>
        </p:scale>
        <p:origin x="-492" y="144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2021-11-14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9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0469EB-0E31-48BF-947F-F83959BA2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65" y="75221"/>
            <a:ext cx="1004400" cy="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5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79BCD7-9D57-4B75-A69A-037C68C6978B}"/>
              </a:ext>
            </a:extLst>
          </p:cNvPr>
          <p:cNvSpPr txBox="1"/>
          <p:nvPr/>
        </p:nvSpPr>
        <p:spPr>
          <a:xfrm>
            <a:off x="4511800" y="5324195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팀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김원태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안호준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이원민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오세준 이경민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최갑림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김효주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A71457-4A7B-451A-8FF0-C6D40E920A96}"/>
              </a:ext>
            </a:extLst>
          </p:cNvPr>
          <p:cNvGrpSpPr/>
          <p:nvPr/>
        </p:nvGrpSpPr>
        <p:grpSpPr>
          <a:xfrm>
            <a:off x="2587958" y="1231382"/>
            <a:ext cx="3969356" cy="1259388"/>
            <a:chOff x="2587958" y="1231382"/>
            <a:chExt cx="3969356" cy="1259388"/>
          </a:xfrm>
        </p:grpSpPr>
        <p:sp>
          <p:nvSpPr>
            <p:cNvPr id="4" name="TextBox 3"/>
            <p:cNvSpPr txBox="1"/>
            <p:nvPr/>
          </p:nvSpPr>
          <p:spPr>
            <a:xfrm>
              <a:off x="2587958" y="1231382"/>
              <a:ext cx="39693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0" b="1" i="0" u="none" strike="noStrike" kern="1200" cap="none" spc="-225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오때</a:t>
              </a:r>
              <a:r>
                <a:rPr kumimoji="0" lang="en-US" altLang="ko-KR" sz="60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?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(</a:t>
              </a:r>
              <a:r>
                <a:rPr kumimoji="0" lang="en-US" altLang="ko-KR" sz="5400" b="1" i="0" u="none" strike="noStrike" kern="1200" cap="none" spc="-225" normalizeH="0" baseline="0" noProof="0" dirty="0" err="1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OTTe</a:t>
              </a:r>
              <a:r>
                <a:rPr kumimoji="0" lang="en-US" altLang="ko-KR" sz="5400" b="1" i="0" u="none" strike="noStrike" kern="1200" cap="none" spc="-225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  <a:alpha val="70000"/>
                    </a:scheme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)</a:t>
              </a:r>
              <a:endParaRPr kumimoji="0" lang="ko-KR" altLang="en-US" sz="6000" b="1" i="0" u="none" strike="noStrike" kern="1200" cap="none" spc="-225" normalizeH="0" baseline="0" noProof="0" dirty="0">
                <a:ln>
                  <a:noFill/>
                </a:ln>
                <a:solidFill>
                  <a:schemeClr val="accent1">
                    <a:lumMod val="75000"/>
                    <a:alpha val="7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DB17A-FD90-47FC-9317-83B176E66ADE}"/>
                </a:ext>
              </a:extLst>
            </p:cNvPr>
            <p:cNvSpPr txBox="1"/>
            <p:nvPr/>
          </p:nvSpPr>
          <p:spPr>
            <a:xfrm>
              <a:off x="3596427" y="2182993"/>
              <a:ext cx="1967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50000"/>
                    </a:srgbClr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모든 컨텐츠를 한곳에서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A24A720-7F75-433B-98ED-37467EF2AE9D}"/>
              </a:ext>
            </a:extLst>
          </p:cNvPr>
          <p:cNvSpPr txBox="1"/>
          <p:nvPr/>
        </p:nvSpPr>
        <p:spPr>
          <a:xfrm>
            <a:off x="3940006" y="446685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화면설계서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81139-5C09-46B0-9DBC-3F14643B1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6" y="2833240"/>
            <a:ext cx="3584448" cy="15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F66F8B-4FB5-467F-955B-ED16D6A7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0" y="0"/>
            <a:ext cx="708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4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1805C5-D8A6-4287-8E45-382C7049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93" y="779442"/>
            <a:ext cx="2606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001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2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8B1193-A128-4EB7-A772-982C7D0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91" y="1049442"/>
            <a:ext cx="338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557E61-E759-4AA2-A4B6-E933E0B0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61" y="779442"/>
            <a:ext cx="489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3739C-B084-4F7C-BF0F-79829160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1" y="411480"/>
            <a:ext cx="708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2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2C5776-EDDD-4333-9D09-2253D88F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0" y="0"/>
            <a:ext cx="708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19F9C4-EBB9-4F39-A7DD-06913CE56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62" y="0"/>
            <a:ext cx="514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001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COVID-19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10957A-C360-46C3-88C5-4875BA7C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30" y="0"/>
            <a:ext cx="7087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7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3506" y="1115781"/>
            <a:ext cx="9348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Contents</a:t>
            </a:r>
            <a:endParaRPr lang="ko-KR" altLang="en-US" sz="13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indent="-135728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050" spc="-113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lang="en-US" altLang="ko-KR" sz="1050" spc="-113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indent="-135728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050" spc="-113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A28681-B6FE-42C6-9101-8C3EEA6B5323}"/>
              </a:ext>
            </a:extLst>
          </p:cNvPr>
          <p:cNvGrpSpPr/>
          <p:nvPr/>
        </p:nvGrpSpPr>
        <p:grpSpPr>
          <a:xfrm>
            <a:off x="2600105" y="4033069"/>
            <a:ext cx="2609292" cy="400110"/>
            <a:chOff x="2600105" y="3949924"/>
            <a:chExt cx="2609292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004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2312" y="3949924"/>
              <a:ext cx="1997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데이터베이스 모델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7EED57-4AB2-4387-AED1-D95B359CE06E}"/>
              </a:ext>
            </a:extLst>
          </p:cNvPr>
          <p:cNvGrpSpPr/>
          <p:nvPr/>
        </p:nvGrpSpPr>
        <p:grpSpPr>
          <a:xfrm>
            <a:off x="2600103" y="2391109"/>
            <a:ext cx="1675062" cy="400110"/>
            <a:chOff x="2600103" y="2435559"/>
            <a:chExt cx="1675062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2600103" y="2435559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2310" y="2435559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개발배경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3A491C-BDBF-4D09-9E64-3EBCAEB79FF0}"/>
              </a:ext>
            </a:extLst>
          </p:cNvPr>
          <p:cNvGrpSpPr/>
          <p:nvPr/>
        </p:nvGrpSpPr>
        <p:grpSpPr>
          <a:xfrm>
            <a:off x="2600101" y="2938429"/>
            <a:ext cx="1675061" cy="400110"/>
            <a:chOff x="2600101" y="2940347"/>
            <a:chExt cx="167506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2600101" y="2940347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2307" y="2940347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개발목표</a:t>
              </a:r>
              <a:endParaRPr lang="en-US" altLang="ko-KR" sz="2000" spc="-1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DAA6D4-C55B-498B-A22B-B91F41812210}"/>
              </a:ext>
            </a:extLst>
          </p:cNvPr>
          <p:cNvGrpSpPr/>
          <p:nvPr/>
        </p:nvGrpSpPr>
        <p:grpSpPr>
          <a:xfrm>
            <a:off x="2600102" y="3485749"/>
            <a:ext cx="1675062" cy="400110"/>
            <a:chOff x="2600102" y="3445135"/>
            <a:chExt cx="1675062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2600102" y="3445135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12309" y="3445135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개발환경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27" name="직선 연결선 26"/>
          <p:cNvCxnSpPr/>
          <p:nvPr/>
        </p:nvCxnSpPr>
        <p:spPr>
          <a:xfrm>
            <a:off x="253505" y="1400744"/>
            <a:ext cx="10305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006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13" dirty="0">
                  <a:solidFill>
                    <a:schemeClr val="bg1"/>
                  </a:solidFill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007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13">
                  <a:solidFill>
                    <a:schemeClr val="bg1"/>
                  </a:solidFill>
                </a:rPr>
                <a:t>후기</a:t>
              </a:r>
              <a:endParaRPr lang="ko-KR" altLang="en-US" sz="1600" spc="-11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130DF7E-9933-4694-8111-6A517A03C8FA}"/>
              </a:ext>
            </a:extLst>
          </p:cNvPr>
          <p:cNvGrpSpPr/>
          <p:nvPr/>
        </p:nvGrpSpPr>
        <p:grpSpPr>
          <a:xfrm>
            <a:off x="2607361" y="4580388"/>
            <a:ext cx="1675062" cy="400110"/>
            <a:chOff x="2600105" y="3949924"/>
            <a:chExt cx="1675062" cy="400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603714-9056-4F3C-9E18-77E05C7D56B2}"/>
                </a:ext>
              </a:extLst>
            </p:cNvPr>
            <p:cNvSpPr txBox="1"/>
            <p:nvPr/>
          </p:nvSpPr>
          <p:spPr>
            <a:xfrm>
              <a:off x="2600105" y="3949924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005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D840B6-1046-47D8-8082-E27BDB500D2E}"/>
                </a:ext>
              </a:extLst>
            </p:cNvPr>
            <p:cNvSpPr txBox="1"/>
            <p:nvPr/>
          </p:nvSpPr>
          <p:spPr>
            <a:xfrm>
              <a:off x="3212312" y="3949924"/>
              <a:ext cx="1062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13" dirty="0">
                  <a:solidFill>
                    <a:schemeClr val="bg1"/>
                  </a:solidFill>
                </a:rPr>
                <a:t>개발일정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COVID-19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A28981-55AC-4A3B-852D-D8051AE68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1" y="0"/>
            <a:ext cx="7176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6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COVID-19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BBBA9A-FF07-4089-8279-C089D849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61" y="0"/>
            <a:ext cx="7324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0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COVID-19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D5B5B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75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28FB6D-D838-429F-9A2E-A7D99720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61" y="0"/>
            <a:ext cx="7324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0941" y="7034761"/>
            <a:ext cx="2656045" cy="48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설립배경</a:t>
            </a:r>
            <a:endParaRPr kumimoji="0" lang="en-US" altLang="ko-KR" sz="1050" b="0" i="0" u="none" strike="noStrike" kern="1200" cap="none" spc="-11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35728" marR="0" lvl="0" indent="-135728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5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회사 비전   및   가치</a:t>
            </a:r>
          </a:p>
        </p:txBody>
      </p:sp>
      <p:sp>
        <p:nvSpPr>
          <p:cNvPr id="25" name="직각 삼각형 24"/>
          <p:cNvSpPr/>
          <p:nvPr/>
        </p:nvSpPr>
        <p:spPr>
          <a:xfrm flipH="1">
            <a:off x="6036636" y="857250"/>
            <a:ext cx="3107365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6036636" y="857250"/>
            <a:ext cx="3107365" cy="511611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8CA37A-CC7D-4CE2-8138-25326EFF9202}"/>
              </a:ext>
            </a:extLst>
          </p:cNvPr>
          <p:cNvGrpSpPr/>
          <p:nvPr/>
        </p:nvGrpSpPr>
        <p:grpSpPr>
          <a:xfrm>
            <a:off x="3126206" y="7308442"/>
            <a:ext cx="936587" cy="338554"/>
            <a:chOff x="212651" y="3255887"/>
            <a:chExt cx="1248783" cy="4514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383C0-B7C1-4C9A-9BD8-8D9B930925A9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006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97EC99-BBCE-4E63-8EB8-34A3683532F5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결과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50BE463-A15D-406C-93CA-BC6C8B155D9E}"/>
              </a:ext>
            </a:extLst>
          </p:cNvPr>
          <p:cNvGrpSpPr/>
          <p:nvPr/>
        </p:nvGrpSpPr>
        <p:grpSpPr>
          <a:xfrm>
            <a:off x="3126206" y="7813231"/>
            <a:ext cx="936587" cy="338554"/>
            <a:chOff x="212651" y="3255887"/>
            <a:chExt cx="1248783" cy="4514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5705C6-BE98-45A0-96D4-9A6C271B3552}"/>
                </a:ext>
              </a:extLst>
            </p:cNvPr>
            <p:cNvSpPr txBox="1"/>
            <p:nvPr/>
          </p:nvSpPr>
          <p:spPr>
            <a:xfrm>
              <a:off x="212651" y="3255887"/>
              <a:ext cx="701475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007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C2C215-C9C1-47A8-90C6-73C87C348314}"/>
                </a:ext>
              </a:extLst>
            </p:cNvPr>
            <p:cNvSpPr txBox="1"/>
            <p:nvPr/>
          </p:nvSpPr>
          <p:spPr>
            <a:xfrm>
              <a:off x="757994" y="3255887"/>
              <a:ext cx="70344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-113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나눔스퀘어라운드 Regular"/>
                  <a:cs typeface="+mn-cs"/>
                </a:rPr>
                <a:t>후기</a:t>
              </a:r>
              <a:endParaRPr kumimoji="0" lang="ko-KR" altLang="en-US" sz="1600" b="0" i="0" u="none" strike="noStrike" kern="1200" cap="none" spc="-1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84555B5-4A5B-49CF-954D-996E94CC60E3}"/>
              </a:ext>
            </a:extLst>
          </p:cNvPr>
          <p:cNvSpPr txBox="1"/>
          <p:nvPr/>
        </p:nvSpPr>
        <p:spPr>
          <a:xfrm>
            <a:off x="1641707" y="2038677"/>
            <a:ext cx="3781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오때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?(</a:t>
            </a:r>
            <a:r>
              <a:rPr kumimoji="0" lang="en-US" altLang="ko-KR" sz="5400" b="1" i="0" u="none" strike="noStrike" kern="1200" cap="none" spc="-225" normalizeH="0" baseline="0" noProof="0" dirty="0" err="1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OTTe</a:t>
            </a:r>
            <a:r>
              <a:rPr kumimoji="0" lang="en-US" altLang="ko-KR" sz="5400" b="1" i="0" u="none" strike="noStrike" kern="1200" cap="none" spc="-225" normalizeH="0" baseline="0" noProof="0" dirty="0">
                <a:ln>
                  <a:noFill/>
                </a:ln>
                <a:solidFill>
                  <a:srgbClr val="ED636D">
                    <a:alpha val="7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endParaRPr kumimoji="0" lang="ko-KR" altLang="en-US" sz="5400" b="1" i="0" u="none" strike="noStrike" kern="1200" cap="none" spc="-225" normalizeH="0" baseline="0" noProof="0" dirty="0">
              <a:ln>
                <a:noFill/>
              </a:ln>
              <a:solidFill>
                <a:srgbClr val="ED636D">
                  <a:alpha val="70000"/>
                </a:srgb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B630B-0FDC-4764-B6FF-C0EE90165983}"/>
              </a:ext>
            </a:extLst>
          </p:cNvPr>
          <p:cNvSpPr txBox="1"/>
          <p:nvPr/>
        </p:nvSpPr>
        <p:spPr>
          <a:xfrm>
            <a:off x="2631207" y="332344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모든 컨텐츠를 한곳에서</a:t>
            </a:r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193169A-C0E6-4F79-9BCE-6E18DC186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09" y="3714185"/>
            <a:ext cx="274320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001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CB154C-ABC8-4987-A969-562C7D29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0"/>
            <a:ext cx="703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6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2C1773-F657-433B-A967-E2C38985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6" y="0"/>
            <a:ext cx="7031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015" y="25716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</a:rPr>
              <a:t>001</a:t>
            </a:r>
            <a:endParaRPr lang="ko-KR" alt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77" y="3519303"/>
            <a:ext cx="1248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13" dirty="0">
                <a:solidFill>
                  <a:schemeClr val="tx2"/>
                </a:solidFill>
                <a:latin typeface="+mn-ea"/>
              </a:rPr>
              <a:t>개발배경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67014" y="3401616"/>
            <a:ext cx="52310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9901B0-90D7-462F-BA78-C0DACE63F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51" y="2826268"/>
            <a:ext cx="3112061" cy="12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65C7C-5C2B-4629-B8B9-ADEEAEB2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082" y="0"/>
            <a:ext cx="436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28A037-738F-47BA-A99A-296010FE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76" y="0"/>
            <a:ext cx="3082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820CAD-5024-491E-A22B-8766E0B3A9B2}"/>
              </a:ext>
            </a:extLst>
          </p:cNvPr>
          <p:cNvGrpSpPr/>
          <p:nvPr/>
        </p:nvGrpSpPr>
        <p:grpSpPr>
          <a:xfrm>
            <a:off x="464843" y="641656"/>
            <a:ext cx="5292253" cy="4556935"/>
            <a:chOff x="102325" y="-1582569"/>
            <a:chExt cx="7056334" cy="60759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D737A4-251B-486C-A2FF-DAAE342044C3}"/>
                </a:ext>
              </a:extLst>
            </p:cNvPr>
            <p:cNvSpPr txBox="1"/>
            <p:nvPr/>
          </p:nvSpPr>
          <p:spPr>
            <a:xfrm>
              <a:off x="671417" y="-1582569"/>
              <a:ext cx="648724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</a:rPr>
                <a:t>COVID-19 </a:t>
              </a:r>
              <a:r>
                <a:rPr lang="ko-KR" altLang="en-US" b="1" dirty="0">
                  <a:solidFill>
                    <a:schemeClr val="tx2"/>
                  </a:solidFill>
                </a:rPr>
                <a:t>이후 스트리밍 서비스 검색 트렌드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A0FAE3-22DC-4715-A3BA-8CF0DBF89BB9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ko-KR" altLang="en-US" sz="675" dirty="0">
                <a:solidFill>
                  <a:schemeClr val="tx2"/>
                </a:solidFill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D19F24BB-1C06-4A3F-9947-B00523A47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54" y="82711"/>
            <a:ext cx="1002824" cy="39394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C98A868-C183-4D05-9B0B-083E8F24369E}"/>
              </a:ext>
            </a:extLst>
          </p:cNvPr>
          <p:cNvGrpSpPr/>
          <p:nvPr/>
        </p:nvGrpSpPr>
        <p:grpSpPr>
          <a:xfrm>
            <a:off x="1567920" y="1182729"/>
            <a:ext cx="4764299" cy="5477151"/>
            <a:chOff x="562081" y="1250147"/>
            <a:chExt cx="984402" cy="14834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568ADB-2D96-4FE8-AF8A-0037384BE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258"/>
            <a:stretch/>
          </p:blipFill>
          <p:spPr>
            <a:xfrm>
              <a:off x="562081" y="1250147"/>
              <a:ext cx="984402" cy="101098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7E04A16-9967-4568-8D79-2F7D71F61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3111"/>
            <a:stretch/>
          </p:blipFill>
          <p:spPr>
            <a:xfrm>
              <a:off x="562081" y="2261135"/>
              <a:ext cx="984402" cy="472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17649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3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3" id="{3069A0ED-9097-42C8-88EB-4A0E4FFB2D08}" vid="{AAC47145-E653-4FCE-846A-029F916F34B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테마3</Template>
  <TotalTime>3407</TotalTime>
  <Words>174</Words>
  <Application>Microsoft Office PowerPoint</Application>
  <PresentationFormat>화면 슬라이드 쇼(4:3)</PresentationFormat>
  <Paragraphs>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CJK KR Thin</vt:lpstr>
      <vt:lpstr>나눔고딕</vt:lpstr>
      <vt:lpstr>나눔스퀘어라운드 Regular</vt:lpstr>
      <vt:lpstr>맑은 고딕</vt:lpstr>
      <vt:lpstr>Arial</vt:lpstr>
      <vt:lpstr>Wingdings</vt:lpstr>
      <vt:lpstr>테마3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원민</cp:lastModifiedBy>
  <cp:revision>190</cp:revision>
  <dcterms:created xsi:type="dcterms:W3CDTF">2015-01-21T11:35:38Z</dcterms:created>
  <dcterms:modified xsi:type="dcterms:W3CDTF">2021-11-14T13:57:13Z</dcterms:modified>
</cp:coreProperties>
</file>