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5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5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80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48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32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37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5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38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7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3000">
              <a:schemeClr val="accent2">
                <a:lumMod val="40000"/>
                <a:lumOff val="60000"/>
              </a:schemeClr>
            </a:gs>
            <a:gs pos="69000">
              <a:schemeClr val="accent2">
                <a:lumMod val="60000"/>
                <a:lumOff val="40000"/>
              </a:schemeClr>
            </a:gs>
            <a:gs pos="97000">
              <a:srgbClr val="F1995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4F33-7319-4893-B423-3B4671BB365B}" type="datetimeFigureOut">
              <a:rPr lang="en-CA" smtClean="0"/>
              <a:t>2018-01-27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D523-34BD-4931-8015-24F1B2951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0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8179"/>
            <a:ext cx="9144000" cy="1554703"/>
          </a:xfrm>
        </p:spPr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University of Toronto B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8486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CA" dirty="0" smtClean="0">
                <a:latin typeface="Garamond" panose="02020404030301010803" pitchFamily="18" charset="0"/>
              </a:rPr>
              <a:t>Robert Li </a:t>
            </a:r>
          </a:p>
          <a:p>
            <a:pPr>
              <a:lnSpc>
                <a:spcPct val="50000"/>
              </a:lnSpc>
            </a:pPr>
            <a:r>
              <a:rPr lang="en-CA" dirty="0" smtClean="0">
                <a:latin typeface="Garamond" panose="02020404030301010803" pitchFamily="18" charset="0"/>
              </a:rPr>
              <a:t>Zoey Song</a:t>
            </a:r>
          </a:p>
          <a:p>
            <a:pPr>
              <a:lnSpc>
                <a:spcPct val="50000"/>
              </a:lnSpc>
            </a:pPr>
            <a:r>
              <a:rPr lang="en-CA" dirty="0" smtClean="0">
                <a:latin typeface="Garamond" panose="02020404030301010803" pitchFamily="18" charset="0"/>
              </a:rPr>
              <a:t>Daniel Leal</a:t>
            </a:r>
          </a:p>
          <a:p>
            <a:pPr>
              <a:lnSpc>
                <a:spcPct val="50000"/>
              </a:lnSpc>
            </a:pPr>
            <a:r>
              <a:rPr lang="en-CA" dirty="0" smtClean="0">
                <a:latin typeface="Garamond" panose="02020404030301010803" pitchFamily="18" charset="0"/>
              </a:rPr>
              <a:t>Steve Kim </a:t>
            </a:r>
          </a:p>
        </p:txBody>
      </p:sp>
      <p:pic>
        <p:nvPicPr>
          <p:cNvPr id="1026" name="Picture 2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31" y="752551"/>
            <a:ext cx="1995538" cy="19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7472" y="323850"/>
            <a:ext cx="11510545" cy="620649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00013" y="272374"/>
            <a:ext cx="11608185" cy="630352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7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Introduction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Goal: </a:t>
            </a:r>
            <a:r>
              <a:rPr lang="en-CA" dirty="0" smtClean="0">
                <a:latin typeface="Garamond" panose="02020404030301010803" pitchFamily="18" charset="0"/>
              </a:rPr>
              <a:t>To develop an algorithm that </a:t>
            </a:r>
            <a:r>
              <a:rPr lang="en-CA" b="1" dirty="0" smtClean="0">
                <a:latin typeface="Garamond" panose="02020404030301010803" pitchFamily="18" charset="0"/>
              </a:rPr>
              <a:t>automatically</a:t>
            </a:r>
            <a:r>
              <a:rPr lang="en-CA" dirty="0" smtClean="0">
                <a:latin typeface="Garamond" panose="02020404030301010803" pitchFamily="18" charset="0"/>
              </a:rPr>
              <a:t> makes optimal trades in the stock market to maximize profits</a:t>
            </a:r>
          </a:p>
          <a:p>
            <a:r>
              <a:rPr lang="en-CA" b="1" dirty="0" smtClean="0">
                <a:latin typeface="Garamond" panose="02020404030301010803" pitchFamily="18" charset="0"/>
              </a:rPr>
              <a:t>First Approach: </a:t>
            </a:r>
            <a:r>
              <a:rPr lang="en-CA" dirty="0" smtClean="0">
                <a:latin typeface="Garamond" panose="02020404030301010803" pitchFamily="18" charset="0"/>
              </a:rPr>
              <a:t>Simulated human intuition through graphical observations and modifying parameters </a:t>
            </a:r>
          </a:p>
          <a:p>
            <a:r>
              <a:rPr lang="en-CA" b="1" dirty="0" smtClean="0">
                <a:latin typeface="Garamond" panose="02020404030301010803" pitchFamily="18" charset="0"/>
              </a:rPr>
              <a:t>Second Approach: </a:t>
            </a:r>
            <a:endParaRPr lang="en-CA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First Approach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Initially</a:t>
            </a:r>
            <a:r>
              <a:rPr lang="en-CA" dirty="0" smtClean="0">
                <a:latin typeface="Garamond" panose="02020404030301010803" pitchFamily="18" charset="0"/>
              </a:rPr>
              <a:t> plotted historical data 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Simulated human intuition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Considered multiple </a:t>
            </a:r>
            <a:r>
              <a:rPr lang="en-CA" b="1" dirty="0" smtClean="0">
                <a:latin typeface="Garamond" panose="02020404030301010803" pitchFamily="18" charset="0"/>
              </a:rPr>
              <a:t>parameters 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Implemented </a:t>
            </a:r>
            <a:r>
              <a:rPr lang="en-CA" b="1" dirty="0" smtClean="0">
                <a:latin typeface="Garamond" panose="02020404030301010803" pitchFamily="18" charset="0"/>
              </a:rPr>
              <a:t>scoring function</a:t>
            </a:r>
            <a:r>
              <a:rPr lang="en-CA" dirty="0" smtClean="0">
                <a:latin typeface="Garamond" panose="02020404030301010803" pitchFamily="18" charset="0"/>
              </a:rPr>
              <a:t> to heuristically </a:t>
            </a:r>
            <a:r>
              <a:rPr lang="en-CA" dirty="0" smtClean="0">
                <a:latin typeface="Garamond" panose="02020404030301010803" pitchFamily="18" charset="0"/>
              </a:rPr>
              <a:t>decide to buy or sell a stock </a:t>
            </a:r>
          </a:p>
          <a:p>
            <a:r>
              <a:rPr lang="en-CA" b="1" dirty="0" smtClean="0">
                <a:latin typeface="Garamond" panose="02020404030301010803" pitchFamily="18" charset="0"/>
              </a:rPr>
              <a:t>Modified </a:t>
            </a:r>
            <a:r>
              <a:rPr lang="en-CA" dirty="0" smtClean="0">
                <a:latin typeface="Garamond" panose="02020404030301010803" pitchFamily="18" charset="0"/>
              </a:rPr>
              <a:t>parameters based on performance of algorithm in each iteration</a:t>
            </a:r>
            <a:endParaRPr lang="en-CA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69" y="770774"/>
            <a:ext cx="3204000" cy="240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69" y="3829400"/>
            <a:ext cx="3204000" cy="240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99" y="3829400"/>
            <a:ext cx="3204000" cy="240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99" y="770774"/>
            <a:ext cx="3204000" cy="240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9" y="3829400"/>
            <a:ext cx="3204000" cy="240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9" y="770774"/>
            <a:ext cx="3204000" cy="24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Second Approach 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Using </a:t>
            </a:r>
            <a:r>
              <a:rPr lang="en-CA" b="1" dirty="0" smtClean="0">
                <a:latin typeface="Garamond" panose="02020404030301010803" pitchFamily="18" charset="0"/>
              </a:rPr>
              <a:t>polynomial fit 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Gradient descent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Modifying the order of polynomial used to fit</a:t>
            </a:r>
          </a:p>
          <a:p>
            <a:endParaRPr lang="en-CA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latin typeface="Garamond" panose="02020404030301010803" pitchFamily="18" charset="0"/>
              </a:rPr>
              <a:t>Conclusion	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Checked input is valid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Minimized number of requests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Optimized data storage </a:t>
            </a:r>
          </a:p>
          <a:p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720" y="2945765"/>
            <a:ext cx="10515600" cy="1325563"/>
          </a:xfrm>
        </p:spPr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Thank you.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472" y="323850"/>
            <a:ext cx="11510545" cy="620649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00013" y="272374"/>
            <a:ext cx="11608185" cy="630352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8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University of Toronto B</vt:lpstr>
      <vt:lpstr>Introduction</vt:lpstr>
      <vt:lpstr>First Approach</vt:lpstr>
      <vt:lpstr>PowerPoint Presentation</vt:lpstr>
      <vt:lpstr>Second Approach </vt:lpstr>
      <vt:lpstr>Conclusion 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B</dc:title>
  <dc:creator>Steve Kim</dc:creator>
  <cp:lastModifiedBy>Steve Kim</cp:lastModifiedBy>
  <cp:revision>12</cp:revision>
  <dcterms:created xsi:type="dcterms:W3CDTF">2018-01-27T06:08:15Z</dcterms:created>
  <dcterms:modified xsi:type="dcterms:W3CDTF">2018-01-27T07:59:39Z</dcterms:modified>
</cp:coreProperties>
</file>