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3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6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6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8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6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1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5524-67D1-4C09-98FF-78FE42F4AE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A3B9-4092-4747-A7E5-59CA23229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91" y="387854"/>
            <a:ext cx="8017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엘라스틱서치는</a:t>
            </a:r>
            <a:r>
              <a:rPr lang="ko-KR" altLang="en-US" dirty="0" smtClean="0"/>
              <a:t> 오픈소스 분산 검색 엔진으로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방대한 양의 데이터를 색인을 이용해 빠른 검색을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엘라스틱서치에서는</a:t>
            </a:r>
            <a:r>
              <a:rPr lang="ko-KR" altLang="en-US" dirty="0" smtClean="0"/>
              <a:t> 필드의 내용을 </a:t>
            </a:r>
            <a:r>
              <a:rPr lang="en-US" altLang="ko-KR" dirty="0" err="1" smtClean="0"/>
              <a:t>ngram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글자 단위로 저장하여 첫 글자를 입력한 순간부터 글자가 포함된 도큐먼트를 검색한다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편집거리</a:t>
            </a:r>
            <a:r>
              <a:rPr lang="ko-KR" altLang="en-US" dirty="0" smtClean="0"/>
              <a:t> 알고리즘이 포함된 </a:t>
            </a:r>
            <a:r>
              <a:rPr lang="en-US" altLang="ko-KR" dirty="0" smtClean="0"/>
              <a:t>fuzzy </a:t>
            </a:r>
            <a:r>
              <a:rPr lang="ko-KR" altLang="en-US" dirty="0" smtClean="0"/>
              <a:t>기능을 사용하여 약간의 오타도 산정하여 결과값을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47" y="2552367"/>
            <a:ext cx="1973751" cy="3817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2521885"/>
            <a:ext cx="2065199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91" y="566530"/>
            <a:ext cx="6420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쿠버네티스에서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젠킨스를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환경을 구축하였으며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빌드 시간 단축을 위해 빌드를 병렬로 수행했다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1539155"/>
            <a:ext cx="5593565" cy="16003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4103432"/>
            <a:ext cx="5959356" cy="15012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7991" y="32044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빌드 과정을 간단하게 확인하기 위해</a:t>
            </a:r>
            <a:endParaRPr lang="en-US" altLang="ko-KR" dirty="0" smtClean="0"/>
          </a:p>
          <a:p>
            <a:r>
              <a:rPr lang="ko-KR" altLang="en-US" dirty="0" err="1" smtClean="0"/>
              <a:t>매터모스트에</a:t>
            </a:r>
            <a:r>
              <a:rPr lang="ko-KR" altLang="en-US" dirty="0" smtClean="0"/>
              <a:t> 훅을 걸어 빌드 과정을 메시지로 송신했다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5604702"/>
            <a:ext cx="5921253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91" y="566530"/>
            <a:ext cx="642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배포의 경우 </a:t>
            </a:r>
            <a:r>
              <a:rPr lang="ko-KR" altLang="en-US" dirty="0" err="1" smtClean="0"/>
              <a:t>쿠버네티스의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RollingUpdate</a:t>
            </a:r>
            <a:r>
              <a:rPr lang="ko-KR" altLang="en-US" dirty="0" smtClean="0"/>
              <a:t>기능을 사용하여 여러 개의 컨테이너를 일시에 중단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실행하지 않고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개씩 순차적으로 컨테이너를 변경할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통해 서비스 중단 현상 없이 버전 업데이트가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2200200"/>
            <a:ext cx="621845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8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91" y="566529"/>
            <a:ext cx="844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몽고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고가용성과</a:t>
            </a:r>
            <a:r>
              <a:rPr lang="ko-KR" altLang="en-US" dirty="0" smtClean="0"/>
              <a:t> 백업을 위해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몽고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컨테이너를 연결하여 </a:t>
            </a:r>
            <a:r>
              <a:rPr lang="ko-KR" altLang="en-US" dirty="0" err="1" smtClean="0"/>
              <a:t>레플리카</a:t>
            </a:r>
            <a:r>
              <a:rPr lang="ko-KR" altLang="en-US" dirty="0" smtClean="0"/>
              <a:t> 셋을 구현했다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컨테이너가 </a:t>
            </a:r>
            <a:r>
              <a:rPr lang="ko-KR" altLang="en-US" dirty="0" err="1" smtClean="0"/>
              <a:t>고장나도</a:t>
            </a:r>
            <a:r>
              <a:rPr lang="ko-KR" altLang="en-US" dirty="0" smtClean="0"/>
              <a:t> 다른 컨테이너를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접속이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1956450"/>
            <a:ext cx="9636893" cy="10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132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</cp:revision>
  <dcterms:created xsi:type="dcterms:W3CDTF">2021-11-18T14:31:32Z</dcterms:created>
  <dcterms:modified xsi:type="dcterms:W3CDTF">2021-11-18T15:29:16Z</dcterms:modified>
</cp:coreProperties>
</file>