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169" y="578676"/>
            <a:ext cx="11765661" cy="627932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13168" y="116585"/>
            <a:ext cx="1392747" cy="3672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큰 이미지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13168" y="116585"/>
            <a:ext cx="887922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설명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39329" y="836675"/>
            <a:ext cx="10882136" cy="46573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500"/>
              <a:t>사용자가 </a:t>
            </a:r>
            <a:r>
              <a:rPr lang="en-US" altLang="ko-KR" sz="1500"/>
              <a:t>URL</a:t>
            </a:r>
            <a:r>
              <a:rPr lang="ko-KR" altLang="en-US" sz="1500"/>
              <a:t>을 저장할 때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ko-KR" altLang="en-US" sz="1500" b="1"/>
              <a:t>카테고리</a:t>
            </a:r>
            <a:r>
              <a:rPr lang="ko-KR" altLang="en-US" sz="1500"/>
              <a:t>를 선택해야 합니다</a:t>
            </a:r>
            <a:r>
              <a:rPr lang="en-US" altLang="ko-KR" sz="1500"/>
              <a:t>.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이렇게 선택한 카테고리는 유저 성향에 맞는 </a:t>
            </a:r>
            <a:r>
              <a:rPr lang="en-US" altLang="ko-KR" sz="1500"/>
              <a:t>URL</a:t>
            </a:r>
            <a:r>
              <a:rPr lang="ko-KR" altLang="en-US" sz="1500"/>
              <a:t>을 추천하기 위해 내부적으로 사용됩니다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폴더의 구분에 상관없이</a:t>
            </a:r>
            <a:r>
              <a:rPr lang="en-US" altLang="ko-KR" sz="1500"/>
              <a:t>,</a:t>
            </a:r>
            <a:r>
              <a:rPr lang="ko-KR" altLang="en-US" sz="1500"/>
              <a:t> 저장되는 </a:t>
            </a:r>
            <a:r>
              <a:rPr lang="en-US" altLang="ko-KR" sz="1500"/>
              <a:t>URL</a:t>
            </a:r>
            <a:r>
              <a:rPr lang="ko-KR" altLang="en-US" sz="1500"/>
              <a:t>의 카테고리 비중에 맞게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8</a:t>
            </a:r>
            <a:r>
              <a:rPr lang="ko-KR" altLang="en-US" sz="1500"/>
              <a:t>개의 카테고리 중 가장 유사하다고 판단되는 </a:t>
            </a:r>
            <a:r>
              <a:rPr lang="en-US" altLang="ko-KR" sz="1500"/>
              <a:t>URL</a:t>
            </a:r>
            <a:r>
              <a:rPr lang="ko-KR" altLang="en-US" sz="1500"/>
              <a:t>을 추천합니다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8</a:t>
            </a:r>
            <a:r>
              <a:rPr lang="ko-KR" altLang="en-US" sz="1500"/>
              <a:t>개의 카테고리를 </a:t>
            </a:r>
            <a:r>
              <a:rPr lang="ko-KR" altLang="en-US" sz="1500">
                <a:solidFill>
                  <a:srgbClr val="ff0000"/>
                </a:solidFill>
              </a:rPr>
              <a:t>임베딩 벡터</a:t>
            </a:r>
            <a:r>
              <a:rPr lang="ko-KR" altLang="en-US" sz="1500"/>
              <a:t>라고 가정하여</a:t>
            </a:r>
            <a:r>
              <a:rPr lang="en-US" altLang="ko-KR" sz="1500"/>
              <a:t>,</a:t>
            </a:r>
            <a:r>
              <a:rPr lang="ko-KR" altLang="en-US" sz="1500"/>
              <a:t> 각각의 </a:t>
            </a:r>
            <a:r>
              <a:rPr lang="en-US" altLang="ko-KR" sz="1500"/>
              <a:t>URL </a:t>
            </a:r>
            <a:r>
              <a:rPr lang="ko-KR" altLang="en-US" sz="1500"/>
              <a:t>벡터와 </a:t>
            </a:r>
            <a:r>
              <a:rPr lang="ko-KR" altLang="en-US" sz="1500">
                <a:solidFill>
                  <a:srgbClr val="ff0000"/>
                </a:solidFill>
              </a:rPr>
              <a:t>거리 유사도</a:t>
            </a:r>
            <a:r>
              <a:rPr lang="ko-KR" altLang="en-US" sz="1500"/>
              <a:t>를 계산하여 추천하는 방식을 사용합니다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URL</a:t>
            </a:r>
            <a:r>
              <a:rPr lang="ko-KR" altLang="en-US" sz="1500"/>
              <a:t> 추천 베이스는 </a:t>
            </a:r>
            <a:r>
              <a:rPr lang="en-US" altLang="ko-KR" sz="1500"/>
              <a:t>MongoDB</a:t>
            </a:r>
            <a:r>
              <a:rPr lang="ko-KR" altLang="en-US" sz="1500"/>
              <a:t> 에 저장된 전체 </a:t>
            </a:r>
            <a:r>
              <a:rPr lang="en-US" altLang="ko-KR" sz="1500"/>
              <a:t>URL</a:t>
            </a:r>
            <a:r>
              <a:rPr lang="ko-KR" altLang="en-US" sz="1500"/>
              <a:t>을 기준입니다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DB</a:t>
            </a:r>
            <a:r>
              <a:rPr lang="ko-KR" altLang="en-US" sz="1500"/>
              <a:t>에 </a:t>
            </a:r>
            <a:r>
              <a:rPr lang="ko-KR" altLang="en-US" sz="1500">
                <a:solidFill>
                  <a:srgbClr val="0000ff"/>
                </a:solidFill>
              </a:rPr>
              <a:t>존재하는 </a:t>
            </a:r>
            <a:r>
              <a:rPr lang="en-US" altLang="ko-KR" sz="1500">
                <a:solidFill>
                  <a:srgbClr val="0000ff"/>
                </a:solidFill>
              </a:rPr>
              <a:t>URL</a:t>
            </a:r>
            <a:r>
              <a:rPr lang="ko-KR" altLang="en-US" sz="1500">
                <a:solidFill>
                  <a:srgbClr val="0000ff"/>
                </a:solidFill>
              </a:rPr>
              <a:t>의 경우</a:t>
            </a:r>
            <a:r>
              <a:rPr lang="en-US" altLang="ko-KR" sz="1500"/>
              <a:t>,</a:t>
            </a:r>
            <a:r>
              <a:rPr lang="ko-KR" altLang="en-US" sz="1500"/>
              <a:t> 유저가 선택한 카테고리 성격이 반영되어 점차 다수가 생각하는 카테고리 분포를 나타냅니다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하지만 </a:t>
            </a:r>
            <a:r>
              <a:rPr lang="en-US" altLang="ko-KR" sz="1500"/>
              <a:t>DB</a:t>
            </a:r>
            <a:r>
              <a:rPr lang="ko-KR" altLang="en-US" sz="1500"/>
              <a:t>에 </a:t>
            </a:r>
            <a:r>
              <a:rPr lang="ko-KR" altLang="en-US" sz="1500">
                <a:solidFill>
                  <a:srgbClr val="ff0000"/>
                </a:solidFill>
              </a:rPr>
              <a:t>없던 </a:t>
            </a:r>
            <a:r>
              <a:rPr lang="en-US" altLang="ko-KR" sz="1500">
                <a:solidFill>
                  <a:srgbClr val="ff0000"/>
                </a:solidFill>
              </a:rPr>
              <a:t>URL</a:t>
            </a:r>
            <a:r>
              <a:rPr lang="ko-KR" altLang="en-US" sz="1500">
                <a:solidFill>
                  <a:srgbClr val="ff0000"/>
                </a:solidFill>
              </a:rPr>
              <a:t>의 경우</a:t>
            </a:r>
            <a:r>
              <a:rPr lang="en-US" altLang="ko-KR" sz="1500"/>
              <a:t>,</a:t>
            </a:r>
            <a:r>
              <a:rPr lang="ko-KR" altLang="en-US" sz="1500"/>
              <a:t> 해당 </a:t>
            </a:r>
            <a:r>
              <a:rPr lang="en-US" altLang="ko-KR" sz="1500"/>
              <a:t>URL</a:t>
            </a:r>
            <a:r>
              <a:rPr lang="ko-KR" altLang="en-US" sz="1500"/>
              <a:t>의 카테고리는 비중이 </a:t>
            </a:r>
            <a:r>
              <a:rPr lang="en-US" altLang="ko-KR" sz="1500"/>
              <a:t>1</a:t>
            </a:r>
            <a:r>
              <a:rPr lang="ko-KR" altLang="en-US" sz="1500"/>
              <a:t>이어서 가장 높은 성향으로 </a:t>
            </a:r>
            <a:r>
              <a:rPr lang="ko-KR" altLang="en-US" sz="1500" b="1" u="sng"/>
              <a:t>우선적으로 추천될 가능성</a:t>
            </a:r>
            <a:r>
              <a:rPr lang="en-US" altLang="ko-KR" sz="1500"/>
              <a:t>,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즉 </a:t>
            </a:r>
            <a:r>
              <a:rPr lang="ko-KR" altLang="en-US" sz="1500">
                <a:solidFill>
                  <a:srgbClr val="ff0000"/>
                </a:solidFill>
              </a:rPr>
              <a:t>노이즈</a:t>
            </a:r>
            <a:r>
              <a:rPr lang="ko-KR" altLang="en-US" sz="1500"/>
              <a:t>가 있습니다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그래서</a:t>
            </a:r>
            <a:r>
              <a:rPr lang="en-US" altLang="ko-KR" sz="1500"/>
              <a:t>,</a:t>
            </a:r>
            <a:r>
              <a:rPr lang="ko-KR" altLang="en-US" sz="1500"/>
              <a:t> 동일한 </a:t>
            </a:r>
            <a:r>
              <a:rPr lang="en-US" altLang="ko-KR" sz="1500"/>
              <a:t>URL</a:t>
            </a:r>
            <a:r>
              <a:rPr lang="ko-KR" altLang="en-US" sz="1500"/>
              <a:t>의 개수가 </a:t>
            </a:r>
            <a:r>
              <a:rPr lang="ko-KR" altLang="en-US" sz="1500">
                <a:solidFill>
                  <a:srgbClr val="ff0000"/>
                </a:solidFill>
              </a:rPr>
              <a:t>기준치 이상인 것들만 추천 대상</a:t>
            </a:r>
            <a:r>
              <a:rPr lang="ko-KR" altLang="en-US" sz="1500"/>
              <a:t>으로 사용함으로써</a:t>
            </a:r>
            <a:r>
              <a:rPr lang="en-US" altLang="ko-KR" sz="1500"/>
              <a:t>,</a:t>
            </a:r>
            <a:r>
              <a:rPr lang="ko-KR" altLang="en-US" sz="1500"/>
              <a:t> 콜드 스타트 문제를 해결하였습니다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유저가 본인의 카테고리의 경향성을 확인하고 싶은 경우</a:t>
            </a:r>
            <a:r>
              <a:rPr lang="en-US" altLang="ko-KR" sz="1500"/>
              <a:t>,</a:t>
            </a:r>
            <a:r>
              <a:rPr lang="ko-KR" altLang="en-US" sz="1500"/>
              <a:t> 회원 정보 페이지에서 확인할 수 있습니다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13167" y="116585"/>
            <a:ext cx="1087947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큰 </a:t>
            </a:r>
            <a:r>
              <a:rPr lang="en-US" altLang="ko-KR"/>
              <a:t>GIF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9905" y="0"/>
            <a:ext cx="887218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13166" y="116585"/>
            <a:ext cx="887923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설명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39326" y="836675"/>
            <a:ext cx="9653413" cy="1456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/>
              <a:t>태그 추천의 경우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python </a:t>
            </a:r>
            <a:r>
              <a:rPr lang="ko-KR" altLang="en-US" sz="1500"/>
              <a:t>라이브러리의 자연어 전처리 라이브러리인 </a:t>
            </a:r>
            <a:r>
              <a:rPr lang="en-US" altLang="ko-KR" sz="1500" b="1"/>
              <a:t>koNLPy</a:t>
            </a:r>
            <a:r>
              <a:rPr lang="ko-KR" altLang="en-US" sz="1500" b="1"/>
              <a:t> </a:t>
            </a:r>
            <a:r>
              <a:rPr lang="ko-KR" altLang="en-US" sz="1500"/>
              <a:t>의 </a:t>
            </a:r>
            <a:r>
              <a:rPr lang="en-US" altLang="ko-KR" sz="1500">
                <a:solidFill>
                  <a:srgbClr val="ff0000"/>
                </a:solidFill>
              </a:rPr>
              <a:t>Mecab</a:t>
            </a:r>
            <a:r>
              <a:rPr lang="ko-KR" altLang="en-US" sz="1500"/>
              <a:t> 을 사용하였습니다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URL</a:t>
            </a:r>
            <a:r>
              <a:rPr lang="ko-KR" altLang="en-US" sz="1500"/>
              <a:t> 주소 속 </a:t>
            </a:r>
            <a:r>
              <a:rPr lang="en-US" altLang="ko-KR" sz="1500"/>
              <a:t>HTML</a:t>
            </a:r>
            <a:r>
              <a:rPr lang="ko-KR" altLang="en-US" sz="1500"/>
              <a:t>을 파싱하여</a:t>
            </a:r>
            <a:r>
              <a:rPr lang="en-US" altLang="ko-KR" sz="1500"/>
              <a:t>,</a:t>
            </a:r>
            <a:r>
              <a:rPr lang="ko-KR" altLang="en-US" sz="1500"/>
              <a:t> 각종 기호를 제거하고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Mecab</a:t>
            </a:r>
            <a:r>
              <a:rPr lang="ko-KR" altLang="en-US" sz="1500"/>
              <a:t> 을 이용하여 최빈 명사를 뽑아 보여주는 방식입니다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h1 ~ h3 </a:t>
            </a:r>
            <a:r>
              <a:rPr lang="ko-KR" altLang="en-US" sz="1500"/>
              <a:t>태그 및 </a:t>
            </a:r>
            <a:r>
              <a:rPr lang="en-US" altLang="ko-KR" sz="1500"/>
              <a:t>p</a:t>
            </a:r>
            <a:r>
              <a:rPr lang="ko-KR" altLang="en-US" sz="1500"/>
              <a:t> 태그 값을 바탕으로 전처리하기에</a:t>
            </a:r>
            <a:r>
              <a:rPr lang="en-US" altLang="ko-KR" sz="1500"/>
              <a:t>,</a:t>
            </a:r>
            <a:r>
              <a:rPr lang="ko-KR" altLang="en-US" sz="1500"/>
              <a:t> 다른 방식의 화면 구성을 하는 사이트의 경우에는</a:t>
            </a:r>
            <a:r>
              <a:rPr lang="en-US" altLang="ko-KR" sz="1500"/>
              <a:t>,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태그를 반환하지 못하는 경우가 있습니다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167</ep:Words>
  <ep:PresentationFormat>화면 슬라이드 쇼(4:3)</ep:PresentationFormat>
  <ep:Paragraphs>18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2021-11-18T10:41:08.403</dcterms:created>
  <dc:creator>USER</dc:creator>
  <cp:lastModifiedBy>USER</cp:lastModifiedBy>
  <dcterms:modified xsi:type="dcterms:W3CDTF">2021-11-18T11:04:17.425</dcterms:modified>
  <cp:revision>5</cp:revision>
  <cp:version>1000.0000.01</cp:version>
</cp:coreProperties>
</file>