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>
        <p:scale>
          <a:sx n="80" d="100"/>
          <a:sy n="8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sv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80" y="427571"/>
            <a:ext cx="931164" cy="112758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31440" y="260604"/>
            <a:ext cx="9404225" cy="14615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PyTorch</a:t>
            </a:r>
            <a:r>
              <a:rPr lang="ko-KR" altLang="en-US"/>
              <a:t>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NLP</a:t>
            </a:r>
            <a:r>
              <a:rPr lang="ko-KR" altLang="en-US"/>
              <a:t> 를 이용하여 만족스러운 추천 방식을 적용하려고 하였으나</a:t>
            </a:r>
            <a:r>
              <a:rPr lang="en-US" altLang="ko-KR"/>
              <a:t>...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URL</a:t>
            </a:r>
            <a:r>
              <a:rPr lang="ko-KR" altLang="en-US"/>
              <a:t> 이라는 독특한 영역의 데이터와</a:t>
            </a:r>
            <a:r>
              <a:rPr lang="en-US" altLang="ko-KR"/>
              <a:t>,</a:t>
            </a:r>
            <a:r>
              <a:rPr lang="ko-KR" altLang="en-US"/>
              <a:t> 방대하고 가변적인 임베딩 벡터의 기준을 잡기 힘들어</a:t>
            </a:r>
            <a:r>
              <a:rPr lang="en-US" altLang="ko-KR"/>
              <a:t>...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포기한 녀석입니다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80" y="2204847"/>
            <a:ext cx="1105281" cy="1414272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631439" y="2158746"/>
            <a:ext cx="6222874" cy="14603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대표적인 한글 전처리 파이썬 라이브러리를 사용하였습니다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Inference</a:t>
            </a:r>
            <a:r>
              <a:rPr lang="ko-KR" altLang="en-US"/>
              <a:t> 속도가 가장 빠르다고 알려진 </a:t>
            </a:r>
            <a:r>
              <a:rPr lang="en-US" altLang="ko-KR"/>
              <a:t>Mecab</a:t>
            </a:r>
            <a:r>
              <a:rPr lang="ko-KR" altLang="en-US"/>
              <a:t> 을 이용하여</a:t>
            </a:r>
            <a:r>
              <a:rPr lang="en-US" altLang="ko-KR"/>
              <a:t>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문서 속 명사들을 가져오는데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8539" y="4365117"/>
            <a:ext cx="1238761" cy="1239945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775457" y="4254903"/>
            <a:ext cx="8945883" cy="145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URL</a:t>
            </a:r>
            <a:r>
              <a:rPr lang="ko-KR" altLang="en-US"/>
              <a:t> 속 </a:t>
            </a:r>
            <a:r>
              <a:rPr lang="en-US" altLang="ko-KR"/>
              <a:t>HTML</a:t>
            </a:r>
            <a:r>
              <a:rPr lang="ko-KR" altLang="en-US"/>
              <a:t> 을 </a:t>
            </a:r>
            <a:r>
              <a:rPr lang="en-US" altLang="ko-KR"/>
              <a:t>parsing</a:t>
            </a:r>
            <a:r>
              <a:rPr lang="ko-KR" altLang="en-US"/>
              <a:t> 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Mecab</a:t>
            </a:r>
            <a:r>
              <a:rPr lang="ko-KR" altLang="en-US"/>
              <a:t>을 통해 반환된 명사를 바탕으로 태그를 추천하는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서비스 로직 구현을 위해 사용했습니다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이외에도 카테고리 기반 </a:t>
            </a:r>
            <a:r>
              <a:rPr lang="en-US" altLang="ko-KR"/>
              <a:t>URL </a:t>
            </a:r>
            <a:r>
              <a:rPr lang="ko-KR" altLang="en-US"/>
              <a:t>추천 로직을 구현하는데 사용했습니다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</ep:Words>
  <ep:PresentationFormat>화면 슬라이드 쇼(4:3)</ep:PresentationFormat>
  <ep:Paragraphs>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2021-11-19T01:16:52.315</dcterms:created>
  <dc:creator>USER</dc:creator>
  <cp:lastModifiedBy>USER</cp:lastModifiedBy>
  <dcterms:modified xsi:type="dcterms:W3CDTF">2021-11-19T01:31:31.601</dcterms:modified>
  <cp:revision>3</cp:revision>
  <cp:version>1000.0000.01</cp:version>
</cp:coreProperties>
</file>