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>
        <p:scale>
          <a:sx n="75" d="100"/>
          <a:sy n="75" d="100"/>
        </p:scale>
        <p:origin x="1085" y="13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0" y="260560"/>
            <a:ext cx="6907354" cy="460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52230" y="1772770"/>
            <a:ext cx="3816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크롬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익스텐션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사용자들이 제일 많이 사용하는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크로미윰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브라우저를 활용하여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크롬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extensions API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popup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background,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contentscript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작성을 통해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클리핑하고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하이라이트하여 메모를 저장할 수 있습니다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00" y="5091102"/>
            <a:ext cx="7678222" cy="1562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0" y="404580"/>
            <a:ext cx="2943405" cy="6213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690" y="578596"/>
            <a:ext cx="2860976" cy="6039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52230" y="1772770"/>
            <a:ext cx="3816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모바일 개발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Google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Oauth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Firebase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통하여 인증 서버를 대신하고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JWT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토큰을 통해서 서버에 인증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한번 토큰이 발행된 경우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토큰이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유효할때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바이오 인증을 통해서 간편하게 로그인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1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52230" y="1772770"/>
            <a:ext cx="381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Kotlin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Flow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Coroutine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활용하여 비동기적 작동할 수 있도록 프로그래밍하였으며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클린아키텍처를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준수하여 개발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with (MVVM)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0" y="404580"/>
            <a:ext cx="2883420" cy="60872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530" y="404580"/>
            <a:ext cx="2883420" cy="60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52230" y="1772770"/>
            <a:ext cx="381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클리핑된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확인할 수 있으며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메모장에서 어떤 내용들이 저장되어 있는 지 확인할 수 있음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764630"/>
            <a:ext cx="2666487" cy="5629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80" y="764630"/>
            <a:ext cx="2666487" cy="56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52230" y="1772770"/>
            <a:ext cx="381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드로어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레이아웃 및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머티리얼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디자인을 활용하여 오피스 툴과 같은 느낌을 줌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9" y="692620"/>
            <a:ext cx="2570269" cy="54261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31" y="692620"/>
            <a:ext cx="2570269" cy="54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52230" y="1772770"/>
            <a:ext cx="381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대시보드에서는 추천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등록을 하여 서비스에서 운영하고 있는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들을 확인해서 보여줌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60" y="548600"/>
            <a:ext cx="2789910" cy="5889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5" y="527360"/>
            <a:ext cx="2799971" cy="59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2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52230" y="1772770"/>
            <a:ext cx="381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앱을 통한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저장방법도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있지만 모바일 크롬에서 원하는 문구를 길게 선택하여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저장을 누르면 바로 입력할 수 있는 화면으로 연결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332570"/>
            <a:ext cx="2818113" cy="5949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30" y="354300"/>
            <a:ext cx="2863218" cy="60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808140"/>
            <a:ext cx="2551140" cy="5385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630" y="408112"/>
            <a:ext cx="2740627" cy="57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145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Pretendard</vt:lpstr>
      <vt:lpstr>함초롬돋움</vt:lpstr>
      <vt:lpstr>Arial</vt:lpstr>
      <vt:lpstr>Times New Roman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multicampus</cp:lastModifiedBy>
  <cp:revision>14</cp:revision>
  <dcterms:created xsi:type="dcterms:W3CDTF">2021-11-18T10:41:08Z</dcterms:created>
  <dcterms:modified xsi:type="dcterms:W3CDTF">2021-11-18T13:01:33Z</dcterms:modified>
  <cp:version>1000.0000.01</cp:version>
</cp:coreProperties>
</file>