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403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Pretendard" panose="020B0600000101010101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pos="7582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A7F"/>
    <a:srgbClr val="E7E6E6"/>
    <a:srgbClr val="1B6BFF"/>
    <a:srgbClr val="383747"/>
    <a:srgbClr val="007ACC"/>
    <a:srgbClr val="34313F"/>
    <a:srgbClr val="10100E"/>
    <a:srgbClr val="3A3A4C"/>
    <a:srgbClr val="52526A"/>
    <a:srgbClr val="3C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82087" autoAdjust="0"/>
  </p:normalViewPr>
  <p:slideViewPr>
    <p:cSldViewPr snapToGrid="0" showGuides="1">
      <p:cViewPr>
        <p:scale>
          <a:sx n="75" d="100"/>
          <a:sy n="75" d="100"/>
        </p:scale>
        <p:origin x="288" y="648"/>
      </p:cViewPr>
      <p:guideLst>
        <p:guide orient="horz" pos="2137"/>
        <p:guide pos="3840"/>
        <p:guide orient="horz" pos="436"/>
        <p:guide pos="98"/>
        <p:guide pos="7582"/>
        <p:guide orient="horz" pos="413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E875444-110B-4E47-AE21-E7F938205F00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FC8B5AEF-FD57-4C36-BA04-7C3976429B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6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50" charset="-127"/>
        <a:ea typeface="Pretendard" panose="0200050300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cs typeface="+mn-cs"/>
              </a:rPr>
              <a:t>쿠버네티스와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cs typeface="+mn-cs"/>
              </a:rPr>
              <a:t>젠킨스를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 사용하여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cs typeface="+mn-cs"/>
              </a:rPr>
              <a:t>CI/CD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환경을 구축하였으며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프로메테우스와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그라파나를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통해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쿠버네티스와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컨테이너의 모니터링 시스템을 구축했다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b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</a:b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몬스타케를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사용하여 몽고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DB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엘라스틱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서치를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연결하여 데이터 변화를 감지한다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5AEF-FD57-4C36-BA04-7C3976429BF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7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25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0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10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3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6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>
              <a:defRPr sz="2800">
                <a:latin typeface="Pretendard" panose="02000503000000020004" pitchFamily="50" charset="-127"/>
                <a:ea typeface="Pretendard" panose="02000503000000020004" pitchFamily="50" charset="-127"/>
              </a:defRPr>
            </a:lvl2pPr>
            <a:lvl3pPr>
              <a:defRPr sz="2400">
                <a:latin typeface="Pretendard" panose="02000503000000020004" pitchFamily="50" charset="-127"/>
                <a:ea typeface="Pretendard" panose="02000503000000020004" pitchFamily="50" charset="-127"/>
              </a:defRPr>
            </a:lvl3pPr>
            <a:lvl4pPr>
              <a:defRPr sz="2000">
                <a:latin typeface="Pretendard" panose="02000503000000020004" pitchFamily="50" charset="-127"/>
                <a:ea typeface="Pretendard" panose="02000503000000020004" pitchFamily="50" charset="-127"/>
              </a:defRPr>
            </a:lvl4pPr>
            <a:lvl5pPr>
              <a:defRPr sz="2000">
                <a:latin typeface="Pretendard" panose="02000503000000020004" pitchFamily="50" charset="-127"/>
                <a:ea typeface="Pretendard" panose="0200050300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74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7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0186E43D-0FB0-4DDD-972B-0E5DD10E35E7}" type="datetimeFigureOut">
              <a:rPr lang="ko-KR" altLang="en-US" smtClean="0"/>
              <a:pPr/>
              <a:t>2021-11-18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7A87CE67-60DC-4601-A407-4F65E1E4D9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6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A63BBDD-3EEB-4B48-B340-DF2F4AFF7F82}"/>
              </a:ext>
            </a:extLst>
          </p:cNvPr>
          <p:cNvSpPr txBox="1"/>
          <p:nvPr/>
        </p:nvSpPr>
        <p:spPr>
          <a:xfrm>
            <a:off x="201154" y="0"/>
            <a:ext cx="130676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911435-00CB-4D68-9BBB-B4974FC525AE}"/>
              </a:ext>
            </a:extLst>
          </p:cNvPr>
          <p:cNvGrpSpPr/>
          <p:nvPr/>
        </p:nvGrpSpPr>
        <p:grpSpPr>
          <a:xfrm>
            <a:off x="1523711" y="3689464"/>
            <a:ext cx="1363320" cy="2543973"/>
            <a:chOff x="2084142" y="1403295"/>
            <a:chExt cx="2181207" cy="347144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262934D-54C7-4E75-A435-D1043FF9D7F9}"/>
                </a:ext>
              </a:extLst>
            </p:cNvPr>
            <p:cNvGrpSpPr/>
            <p:nvPr/>
          </p:nvGrpSpPr>
          <p:grpSpPr>
            <a:xfrm>
              <a:off x="2199162" y="1403295"/>
              <a:ext cx="2066187" cy="1930239"/>
              <a:chOff x="2199162" y="1403295"/>
              <a:chExt cx="2066187" cy="19302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4F68B0-E7EE-4AB3-8A6D-4BCCE9103C44}"/>
                  </a:ext>
                </a:extLst>
              </p:cNvPr>
              <p:cNvSpPr txBox="1"/>
              <p:nvPr/>
            </p:nvSpPr>
            <p:spPr>
              <a:xfrm>
                <a:off x="2361262" y="1403295"/>
                <a:ext cx="1125629" cy="579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Client</a:t>
                </a:r>
                <a:r>
                  <a:rPr kumimoji="1" lang="en-US" altLang="ko-KR" sz="2400" b="1" dirty="0">
                    <a:solidFill>
                      <a:srgbClr val="FD6A7F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.</a:t>
                </a:r>
              </a:p>
            </p:txBody>
          </p:sp>
          <p:pic>
            <p:nvPicPr>
              <p:cNvPr id="8204" name="Picture 12" descr="Chrome 확장 프로그램 웹 브라우저 브라우저 확장 프로그램 Chrome 웹 스토어, Google, 로고, 구글 크롬, 크롬 OS  png | PNGWing">
                <a:extLst>
                  <a:ext uri="{FF2B5EF4-FFF2-40B4-BE49-F238E27FC236}">
                    <a16:creationId xmlns:a16="http://schemas.microsoft.com/office/drawing/2014/main" id="{D59B8F77-4067-4781-BEC0-A5260F861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800" b="94800" l="10000" r="90000">
                            <a14:foregroundMark x1="48913" y1="6800" x2="48913" y2="6800"/>
                            <a14:foregroundMark x1="46848" y1="50800" x2="46848" y2="50800"/>
                            <a14:foregroundMark x1="53696" y1="46200" x2="47717" y2="51800"/>
                            <a14:foregroundMark x1="47717" y1="51800" x2="50435" y2="55600"/>
                            <a14:foregroundMark x1="52065" y1="94800" x2="52065" y2="9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83" r="22853"/>
              <a:stretch/>
            </p:blipFill>
            <p:spPr bwMode="auto">
              <a:xfrm>
                <a:off x="2661678" y="2194892"/>
                <a:ext cx="954542" cy="952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5EA444F0-4C7A-4675-AC49-D5B45776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62" y="3333534"/>
                <a:ext cx="2066187" cy="0"/>
              </a:xfrm>
              <a:prstGeom prst="line">
                <a:avLst/>
              </a:prstGeom>
              <a:ln w="25400">
                <a:solidFill>
                  <a:srgbClr val="FD6A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12" name="Picture 20" descr="안드로이드 아키텍처 패턴 - MVC가 뭘까?">
              <a:extLst>
                <a:ext uri="{FF2B5EF4-FFF2-40B4-BE49-F238E27FC236}">
                  <a16:creationId xmlns:a16="http://schemas.microsoft.com/office/drawing/2014/main" id="{7DF5CB71-3311-4A21-8571-A7B5770E5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142" y="3498238"/>
              <a:ext cx="2067982" cy="137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16" name="Picture 24" descr="FastAPI">
            <a:extLst>
              <a:ext uri="{FF2B5EF4-FFF2-40B4-BE49-F238E27FC236}">
                <a16:creationId xmlns:a16="http://schemas.microsoft.com/office/drawing/2014/main" id="{7C35ED26-6E48-4068-A718-3CD54C06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33" y="4538107"/>
            <a:ext cx="3262693" cy="11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Vue.js - 위키백과, 우리 모두의 백과사전">
            <a:extLst>
              <a:ext uri="{FF2B5EF4-FFF2-40B4-BE49-F238E27FC236}">
                <a16:creationId xmlns:a16="http://schemas.microsoft.com/office/drawing/2014/main" id="{E236778B-49EF-4038-A423-664DE5C2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12" y="4618279"/>
            <a:ext cx="1070660" cy="1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B775C8-0F76-476E-94F7-7A5B5696AFF2}"/>
              </a:ext>
            </a:extLst>
          </p:cNvPr>
          <p:cNvSpPr txBox="1"/>
          <p:nvPr/>
        </p:nvSpPr>
        <p:spPr>
          <a:xfrm>
            <a:off x="3496524" y="4088846"/>
            <a:ext cx="1596912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FrontEnd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9218" name="Picture 2" descr="Nginx 가 무엇인고 ?">
            <a:extLst>
              <a:ext uri="{FF2B5EF4-FFF2-40B4-BE49-F238E27FC236}">
                <a16:creationId xmlns:a16="http://schemas.microsoft.com/office/drawing/2014/main" id="{BFC5B671-B469-4DE0-A050-7375EDE0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19" y="1909567"/>
            <a:ext cx="2084142" cy="6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7FE839C-C15A-4DA7-B5C4-7ED59EAD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703" y="3859148"/>
            <a:ext cx="2328942" cy="24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2319DB-A6FA-43EA-8BD8-76C9EB25B46D}"/>
              </a:ext>
            </a:extLst>
          </p:cNvPr>
          <p:cNvSpPr txBox="1"/>
          <p:nvPr/>
        </p:nvSpPr>
        <p:spPr>
          <a:xfrm>
            <a:off x="6066302" y="4068149"/>
            <a:ext cx="153118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Backend</a:t>
            </a:r>
            <a:r>
              <a:rPr kumimoji="1" lang="en-US" altLang="ko-KR" sz="2400" b="1" dirty="0">
                <a:solidFill>
                  <a:srgbClr val="FD6A7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9222" name="Picture 6" descr="systemd로 MongoDB 실행 시 Timeout 문제">
            <a:extLst>
              <a:ext uri="{FF2B5EF4-FFF2-40B4-BE49-F238E27FC236}">
                <a16:creationId xmlns:a16="http://schemas.microsoft.com/office/drawing/2014/main" id="{9655B0DD-D47B-439A-9C0B-E8727257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671" y="4458079"/>
            <a:ext cx="2545736" cy="13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FFC3460-DEE1-42DD-B484-EC5E819F4160}"/>
              </a:ext>
            </a:extLst>
          </p:cNvPr>
          <p:cNvCxnSpPr>
            <a:cxnSpLocks/>
          </p:cNvCxnSpPr>
          <p:nvPr/>
        </p:nvCxnSpPr>
        <p:spPr>
          <a:xfrm flipV="1">
            <a:off x="10473300" y="4207783"/>
            <a:ext cx="0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A352B19-747B-40D3-A782-594C43A60EC3}"/>
              </a:ext>
            </a:extLst>
          </p:cNvPr>
          <p:cNvCxnSpPr>
            <a:cxnSpLocks/>
          </p:cNvCxnSpPr>
          <p:nvPr/>
        </p:nvCxnSpPr>
        <p:spPr>
          <a:xfrm>
            <a:off x="19104600" y="3447383"/>
            <a:ext cx="1" cy="64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 descr="🌎elasticsearch] Elasticsearch CRUD 기본사용법 (feat. Kibana)">
            <a:extLst>
              <a:ext uri="{FF2B5EF4-FFF2-40B4-BE49-F238E27FC236}">
                <a16:creationId xmlns:a16="http://schemas.microsoft.com/office/drawing/2014/main" id="{54870EE8-5FC9-42A3-B22B-9D1AC75E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19" y="2785068"/>
            <a:ext cx="2087572" cy="128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965C95-C27F-4891-874C-D8C5DA93CFCB}"/>
              </a:ext>
            </a:extLst>
          </p:cNvPr>
          <p:cNvCxnSpPr>
            <a:cxnSpLocks/>
          </p:cNvCxnSpPr>
          <p:nvPr/>
        </p:nvCxnSpPr>
        <p:spPr>
          <a:xfrm flipH="1">
            <a:off x="10673148" y="4207783"/>
            <a:ext cx="7973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314549" y="1398358"/>
            <a:ext cx="5969528" cy="4802173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8" name="Picture 12" descr="Beautiful Hugo">
            <a:extLst>
              <a:ext uri="{FF2B5EF4-FFF2-40B4-BE49-F238E27FC236}">
                <a16:creationId xmlns:a16="http://schemas.microsoft.com/office/drawing/2014/main" id="{CAD3FAAE-5DA0-4C16-AF95-F476FFC5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1" y="2030089"/>
            <a:ext cx="1261980" cy="12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enkins란 무엇이며 왜 사용해야 할까요?">
            <a:extLst>
              <a:ext uri="{FF2B5EF4-FFF2-40B4-BE49-F238E27FC236}">
                <a16:creationId xmlns:a16="http://schemas.microsoft.com/office/drawing/2014/main" id="{73CFE334-2B88-4B6F-AB17-906A2A50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21" y="2064414"/>
            <a:ext cx="1687699" cy="111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쿠버네티스, 도커 런타임 지원 안 한다? - 지디넷코리아">
            <a:extLst>
              <a:ext uri="{FF2B5EF4-FFF2-40B4-BE49-F238E27FC236}">
                <a16:creationId xmlns:a16="http://schemas.microsoft.com/office/drawing/2014/main" id="{EB773DBE-4E7A-48DA-86A7-F8E008864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18906" y1="70833" x2="18906" y2="70833"/>
                        <a14:foregroundMark x1="27500" y1="73889" x2="27500" y2="73889"/>
                        <a14:foregroundMark x1="34688" y1="71389" x2="34688" y2="71389"/>
                        <a14:foregroundMark x1="41406" y1="74167" x2="41406" y2="74167"/>
                        <a14:foregroundMark x1="46719" y1="69722" x2="46719" y2="69722"/>
                        <a14:foregroundMark x1="52656" y1="70278" x2="52656" y2="70278"/>
                        <a14:foregroundMark x1="61875" y1="70556" x2="61875" y2="70556"/>
                        <a14:foregroundMark x1="66875" y1="69722" x2="66875" y2="69722"/>
                        <a14:foregroundMark x1="60781" y1="69722" x2="60781" y2="69722"/>
                        <a14:foregroundMark x1="60781" y1="69167" x2="60156" y2="68889"/>
                        <a14:foregroundMark x1="75313" y1="72500" x2="75313" y2="72500"/>
                        <a14:foregroundMark x1="79063" y1="72222" x2="79063" y2="72222"/>
                        <a14:backgroundMark x1="40156" y1="71389" x2="40156" y2="71389"/>
                        <a14:backgroundMark x1="60625" y1="71944" x2="60625" y2="71944"/>
                        <a14:backgroundMark x1="73594" y1="71667" x2="73594" y2="71667"/>
                        <a14:backgroundMark x1="51406" y1="50000" x2="51406" y2="50000"/>
                        <a14:backgroundMark x1="52500" y1="48889" x2="52500" y2="48889"/>
                        <a14:backgroundMark x1="52500" y1="52500" x2="52500" y2="52500"/>
                        <a14:backgroundMark x1="51406" y1="49444" x2="51406" y2="49444"/>
                        <a14:backgroundMark x1="51719" y1="49722" x2="51719" y2="49722"/>
                        <a14:backgroundMark x1="57813" y1="52778" x2="57813" y2="5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12" t="18569" r="14775" b="14189"/>
          <a:stretch/>
        </p:blipFill>
        <p:spPr bwMode="auto">
          <a:xfrm>
            <a:off x="3630180" y="984279"/>
            <a:ext cx="1903676" cy="10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427772" y="3985839"/>
            <a:ext cx="4852627" cy="1835440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965C95-C27F-4891-874C-D8C5DA93CFCB}"/>
              </a:ext>
            </a:extLst>
          </p:cNvPr>
          <p:cNvCxnSpPr>
            <a:cxnSpLocks/>
          </p:cNvCxnSpPr>
          <p:nvPr/>
        </p:nvCxnSpPr>
        <p:spPr>
          <a:xfrm flipH="1">
            <a:off x="4760272" y="3235049"/>
            <a:ext cx="7973" cy="48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11" y="2128548"/>
            <a:ext cx="1622141" cy="9945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47" y="2064414"/>
            <a:ext cx="1989056" cy="994529"/>
          </a:xfrm>
          <a:prstGeom prst="rect">
            <a:avLst/>
          </a:prstGeom>
        </p:spPr>
      </p:pic>
      <p:sp>
        <p:nvSpPr>
          <p:cNvPr id="42" name="사각형: 둥근 모서리 52">
            <a:extLst>
              <a:ext uri="{FF2B5EF4-FFF2-40B4-BE49-F238E27FC236}">
                <a16:creationId xmlns:a16="http://schemas.microsoft.com/office/drawing/2014/main" id="{50D5BC45-3656-41E1-8758-D39DAAD7A022}"/>
              </a:ext>
            </a:extLst>
          </p:cNvPr>
          <p:cNvSpPr/>
          <p:nvPr/>
        </p:nvSpPr>
        <p:spPr>
          <a:xfrm>
            <a:off x="3025282" y="674338"/>
            <a:ext cx="8922581" cy="5937784"/>
          </a:xfrm>
          <a:prstGeom prst="roundRect">
            <a:avLst/>
          </a:prstGeom>
          <a:noFill/>
          <a:ln w="60325">
            <a:solidFill>
              <a:srgbClr val="FD6A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113FDFD-1ED7-4F0F-A927-B16067ECA38F}"/>
              </a:ext>
            </a:extLst>
          </p:cNvPr>
          <p:cNvCxnSpPr>
            <a:cxnSpLocks/>
          </p:cNvCxnSpPr>
          <p:nvPr/>
        </p:nvCxnSpPr>
        <p:spPr>
          <a:xfrm flipV="1">
            <a:off x="2941964" y="2651161"/>
            <a:ext cx="651190" cy="9918"/>
          </a:xfrm>
          <a:prstGeom prst="straightConnector1">
            <a:avLst/>
          </a:prstGeom>
          <a:ln w="1206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D5C0817-E98F-4576-AFF2-84D773EE5979}"/>
              </a:ext>
            </a:extLst>
          </p:cNvPr>
          <p:cNvCxnSpPr>
            <a:cxnSpLocks/>
          </p:cNvCxnSpPr>
          <p:nvPr/>
        </p:nvCxnSpPr>
        <p:spPr>
          <a:xfrm flipV="1">
            <a:off x="8096785" y="5186856"/>
            <a:ext cx="1476559" cy="2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05E0542-95CB-46D4-8A5A-C002B821037A}"/>
              </a:ext>
            </a:extLst>
          </p:cNvPr>
          <p:cNvCxnSpPr>
            <a:cxnSpLocks/>
          </p:cNvCxnSpPr>
          <p:nvPr/>
        </p:nvCxnSpPr>
        <p:spPr>
          <a:xfrm flipH="1" flipV="1">
            <a:off x="8096785" y="5041786"/>
            <a:ext cx="147655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2BDD01E-05F5-4472-AF31-3D7C3D088D23}"/>
              </a:ext>
            </a:extLst>
          </p:cNvPr>
          <p:cNvCxnSpPr>
            <a:cxnSpLocks/>
          </p:cNvCxnSpPr>
          <p:nvPr/>
        </p:nvCxnSpPr>
        <p:spPr>
          <a:xfrm flipH="1">
            <a:off x="8112606" y="3644266"/>
            <a:ext cx="1045992" cy="927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C730CA0-A516-4DBE-9570-D70006D57265}"/>
              </a:ext>
            </a:extLst>
          </p:cNvPr>
          <p:cNvCxnSpPr>
            <a:cxnSpLocks/>
          </p:cNvCxnSpPr>
          <p:nvPr/>
        </p:nvCxnSpPr>
        <p:spPr>
          <a:xfrm flipV="1">
            <a:off x="8135733" y="3859148"/>
            <a:ext cx="1026908" cy="894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03" y="156449"/>
            <a:ext cx="691517" cy="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spcBef>
            <a:spcPts val="1800"/>
          </a:spcBef>
          <a:spcAft>
            <a:spcPts val="400"/>
          </a:spcAft>
          <a:defRPr dirty="0" smtClean="0">
            <a:solidFill>
              <a:srgbClr val="000000"/>
            </a:solidFill>
            <a:latin typeface="Pretendard Light" panose="02000403000000020004" pitchFamily="50" charset="-127"/>
            <a:ea typeface="Pretendard Light" panose="020004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38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Pretendard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612</cp:revision>
  <dcterms:created xsi:type="dcterms:W3CDTF">2021-10-01T00:15:21Z</dcterms:created>
  <dcterms:modified xsi:type="dcterms:W3CDTF">2021-11-18T13:05:40Z</dcterms:modified>
</cp:coreProperties>
</file>