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66" r:id="rId2"/>
    <p:sldId id="262" r:id="rId3"/>
    <p:sldId id="260" r:id="rId4"/>
    <p:sldId id="276" r:id="rId5"/>
    <p:sldId id="263" r:id="rId6"/>
    <p:sldId id="281" r:id="rId7"/>
    <p:sldId id="285" r:id="rId8"/>
    <p:sldId id="286" r:id="rId9"/>
    <p:sldId id="282" r:id="rId10"/>
    <p:sldId id="283" r:id="rId11"/>
    <p:sldId id="284" r:id="rId12"/>
    <p:sldId id="280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76"/>
            <p14:sldId id="263"/>
            <p14:sldId id="281"/>
            <p14:sldId id="285"/>
            <p14:sldId id="286"/>
            <p14:sldId id="282"/>
            <p14:sldId id="283"/>
            <p14:sldId id="284"/>
            <p14:sldId id="280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요소" id="{F6C87FBA-DDB6-45E3-889D-140F36CDE4C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4" autoAdjust="0"/>
    <p:restoredTop sz="94660"/>
  </p:normalViewPr>
  <p:slideViewPr>
    <p:cSldViewPr snapToGrid="0">
      <p:cViewPr>
        <p:scale>
          <a:sx n="105" d="100"/>
          <a:sy n="105" d="100"/>
        </p:scale>
        <p:origin x="1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837639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91778167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792" y="1717024"/>
            <a:ext cx="7744169" cy="1711976"/>
          </a:xfrm>
        </p:spPr>
        <p:txBody>
          <a:bodyPr/>
          <a:lstStyle/>
          <a:p>
            <a:r>
              <a:rPr lang="ko-KR" altLang="en-US" dirty="0"/>
              <a:t>서비스 기획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Potostagram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10243" y="3629316"/>
            <a:ext cx="7605718" cy="1448870"/>
          </a:xfrm>
        </p:spPr>
        <p:txBody>
          <a:bodyPr/>
          <a:lstStyle/>
          <a:p>
            <a:r>
              <a:rPr lang="en-US" altLang="ko-KR" dirty="0"/>
              <a:t>                 2023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김진우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174ED1C-C8E9-6A2F-D252-B05FA6EE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B3364DB-A31D-2CA5-56AB-64DAED38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F89DDB-09EF-A14D-E6FD-2814B8EA5D62}"/>
              </a:ext>
            </a:extLst>
          </p:cNvPr>
          <p:cNvSpPr/>
          <p:nvPr/>
        </p:nvSpPr>
        <p:spPr>
          <a:xfrm>
            <a:off x="-1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772834" y="13396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자르기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8027748" y="133964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다음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57" y="1339649"/>
            <a:ext cx="276999" cy="276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BD0122-A068-E24D-85E9-620C2770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884" y="5180434"/>
            <a:ext cx="337916" cy="3379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F777B-BCB3-CF3F-6AA1-325197AA3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057" y="5190232"/>
            <a:ext cx="337915" cy="33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65D3D-D72A-C54F-F49B-1FE072F6F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970" y="5210913"/>
            <a:ext cx="337914" cy="3379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79AF0-C9CB-EBD8-63D2-BF2999672716}"/>
              </a:ext>
            </a:extLst>
          </p:cNvPr>
          <p:cNvGrpSpPr/>
          <p:nvPr/>
        </p:nvGrpSpPr>
        <p:grpSpPr>
          <a:xfrm>
            <a:off x="8759805" y="5208189"/>
            <a:ext cx="270933" cy="270933"/>
            <a:chOff x="5672667" y="2302072"/>
            <a:chExt cx="270933" cy="27093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3258992-3660-1E4E-21B3-2B4274DB15A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0A615-E846-D298-7FC6-82130739BCE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8A47A3-7DE9-9A0A-1F38-6590103D2436}"/>
              </a:ext>
            </a:extLst>
          </p:cNvPr>
          <p:cNvGrpSpPr/>
          <p:nvPr/>
        </p:nvGrpSpPr>
        <p:grpSpPr>
          <a:xfrm>
            <a:off x="9037002" y="5043845"/>
            <a:ext cx="1856222" cy="870554"/>
            <a:chOff x="3354492" y="1417936"/>
            <a:chExt cx="2053409" cy="1659467"/>
          </a:xfrm>
        </p:grpSpPr>
        <p:sp>
          <p:nvSpPr>
            <p:cNvPr id="17" name="한쪽 모서리가 잘린 사각형 16">
              <a:extLst>
                <a:ext uri="{FF2B5EF4-FFF2-40B4-BE49-F238E27FC236}">
                  <a16:creationId xmlns:a16="http://schemas.microsoft.com/office/drawing/2014/main" id="{718B98B7-5CBA-60E9-D08A-63028F5BD54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추가 업로드</a:t>
              </a:r>
            </a:p>
          </p:txBody>
        </p:sp>
        <p:sp>
          <p:nvSpPr>
            <p:cNvPr id="18" name="이등변 삼각형 42">
              <a:extLst>
                <a:ext uri="{FF2B5EF4-FFF2-40B4-BE49-F238E27FC236}">
                  <a16:creationId xmlns:a16="http://schemas.microsoft.com/office/drawing/2014/main" id="{94300BE2-8865-A2C6-726D-37C89D63D46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6D9A43-2583-0D97-8B6C-ECE0EC0BB5D4}"/>
              </a:ext>
            </a:extLst>
          </p:cNvPr>
          <p:cNvGrpSpPr/>
          <p:nvPr/>
        </p:nvGrpSpPr>
        <p:grpSpPr>
          <a:xfrm>
            <a:off x="6869815" y="2905387"/>
            <a:ext cx="270933" cy="270933"/>
            <a:chOff x="5672667" y="2302072"/>
            <a:chExt cx="270933" cy="27093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D6FA4-F0E7-408F-0B33-5BBA52510A7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EC3039-2AD7-2B3C-05E3-50035F4C5B3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A6CA87-138E-5D41-88A1-E02B5A1B4143}"/>
              </a:ext>
            </a:extLst>
          </p:cNvPr>
          <p:cNvGrpSpPr/>
          <p:nvPr/>
        </p:nvGrpSpPr>
        <p:grpSpPr>
          <a:xfrm>
            <a:off x="7147012" y="2741043"/>
            <a:ext cx="1856222" cy="870554"/>
            <a:chOff x="3354492" y="1417936"/>
            <a:chExt cx="2053409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FD6614D6-EB6A-FBF7-A4BA-F867CCEDA30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드래그 시 이동</a:t>
              </a:r>
            </a:p>
          </p:txBody>
        </p:sp>
        <p:sp>
          <p:nvSpPr>
            <p:cNvPr id="25" name="이등변 삼각형 42">
              <a:extLst>
                <a:ext uri="{FF2B5EF4-FFF2-40B4-BE49-F238E27FC236}">
                  <a16:creationId xmlns:a16="http://schemas.microsoft.com/office/drawing/2014/main" id="{DB93C7AB-3739-98A3-4A31-022B704277C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73FBDA-71B3-B416-7E7E-C97F20AF5BD2}"/>
              </a:ext>
            </a:extLst>
          </p:cNvPr>
          <p:cNvGrpSpPr/>
          <p:nvPr/>
        </p:nvGrpSpPr>
        <p:grpSpPr>
          <a:xfrm>
            <a:off x="4616350" y="5201014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A3F5DDD-A746-E0F4-7067-79EFCC0947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687AC7-75FB-D79B-9847-2BAAE6B5A79B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C8D4C9-B44F-0986-1D72-5FFDC1A8014B}"/>
              </a:ext>
            </a:extLst>
          </p:cNvPr>
          <p:cNvGrpSpPr/>
          <p:nvPr/>
        </p:nvGrpSpPr>
        <p:grpSpPr>
          <a:xfrm>
            <a:off x="4893547" y="5036670"/>
            <a:ext cx="1856222" cy="870554"/>
            <a:chOff x="3354492" y="1417936"/>
            <a:chExt cx="2053409" cy="1659467"/>
          </a:xfrm>
        </p:grpSpPr>
        <p:sp>
          <p:nvSpPr>
            <p:cNvPr id="30" name="한쪽 모서리가 잘린 사각형 29">
              <a:extLst>
                <a:ext uri="{FF2B5EF4-FFF2-40B4-BE49-F238E27FC236}">
                  <a16:creationId xmlns:a16="http://schemas.microsoft.com/office/drawing/2014/main" id="{441CC991-2170-DF66-B52B-0DA5266EF15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사진 확대</a:t>
              </a:r>
            </a:p>
          </p:txBody>
        </p:sp>
        <p:sp>
          <p:nvSpPr>
            <p:cNvPr id="31" name="이등변 삼각형 42">
              <a:extLst>
                <a:ext uri="{FF2B5EF4-FFF2-40B4-BE49-F238E27FC236}">
                  <a16:creationId xmlns:a16="http://schemas.microsoft.com/office/drawing/2014/main" id="{35F3D593-6F16-F9DD-2A96-B1AF9451CF6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387057-AA8D-A7CD-7EAD-96067298AE49}"/>
              </a:ext>
            </a:extLst>
          </p:cNvPr>
          <p:cNvGrpSpPr/>
          <p:nvPr/>
        </p:nvGrpSpPr>
        <p:grpSpPr>
          <a:xfrm>
            <a:off x="3442182" y="5487130"/>
            <a:ext cx="270933" cy="270933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56D32F-5F8D-D76B-8AA7-F93EDC8B321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CA1B2-A589-7A31-EEA1-14F3ED9E9C0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C058E1-25AE-ABD7-3201-313BB002F743}"/>
              </a:ext>
            </a:extLst>
          </p:cNvPr>
          <p:cNvGrpSpPr/>
          <p:nvPr/>
        </p:nvGrpSpPr>
        <p:grpSpPr>
          <a:xfrm>
            <a:off x="3229773" y="5903445"/>
            <a:ext cx="1856222" cy="870554"/>
            <a:chOff x="3354492" y="1417936"/>
            <a:chExt cx="2053409" cy="1659467"/>
          </a:xfrm>
        </p:grpSpPr>
        <p:sp>
          <p:nvSpPr>
            <p:cNvPr id="36" name="한쪽 모서리가 잘린 사각형 35">
              <a:extLst>
                <a:ext uri="{FF2B5EF4-FFF2-40B4-BE49-F238E27FC236}">
                  <a16:creationId xmlns:a16="http://schemas.microsoft.com/office/drawing/2014/main" id="{82260CCC-FA17-C32E-6B1F-1F0775F28C9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비율 선택 가능</a:t>
              </a:r>
            </a:p>
          </p:txBody>
        </p:sp>
        <p:sp>
          <p:nvSpPr>
            <p:cNvPr id="37" name="이등변 삼각형 42">
              <a:extLst>
                <a:ext uri="{FF2B5EF4-FFF2-40B4-BE49-F238E27FC236}">
                  <a16:creationId xmlns:a16="http://schemas.microsoft.com/office/drawing/2014/main" id="{53014AC5-0689-68F5-EE14-A31A74E8DB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01406E-E38F-843F-7843-5F8B81DF0491}"/>
              </a:ext>
            </a:extLst>
          </p:cNvPr>
          <p:cNvGrpSpPr/>
          <p:nvPr/>
        </p:nvGrpSpPr>
        <p:grpSpPr>
          <a:xfrm>
            <a:off x="8554818" y="1345715"/>
            <a:ext cx="270933" cy="270933"/>
            <a:chOff x="5672667" y="2302072"/>
            <a:chExt cx="270933" cy="270933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8CA6999-0646-92CC-71C3-507288C692E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F79E0-7293-1C40-C62F-EFDFDA157B3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678497-BB89-50DB-3645-6D9C4A9F665C}"/>
              </a:ext>
            </a:extLst>
          </p:cNvPr>
          <p:cNvGrpSpPr/>
          <p:nvPr/>
        </p:nvGrpSpPr>
        <p:grpSpPr>
          <a:xfrm>
            <a:off x="8832015" y="1181371"/>
            <a:ext cx="1856222" cy="870554"/>
            <a:chOff x="3354492" y="1417936"/>
            <a:chExt cx="2053409" cy="1659467"/>
          </a:xfrm>
        </p:grpSpPr>
        <p:sp>
          <p:nvSpPr>
            <p:cNvPr id="48" name="한쪽 모서리가 잘린 사각형 47">
              <a:extLst>
                <a:ext uri="{FF2B5EF4-FFF2-40B4-BE49-F238E27FC236}">
                  <a16:creationId xmlns:a16="http://schemas.microsoft.com/office/drawing/2014/main" id="{832E91F0-CE6D-FD0C-DA0E-864D930408B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글 쓰기로 이동</a:t>
              </a:r>
            </a:p>
          </p:txBody>
        </p:sp>
        <p:sp>
          <p:nvSpPr>
            <p:cNvPr id="49" name="이등변 삼각형 42">
              <a:extLst>
                <a:ext uri="{FF2B5EF4-FFF2-40B4-BE49-F238E27FC236}">
                  <a16:creationId xmlns:a16="http://schemas.microsoft.com/office/drawing/2014/main" id="{D93044A9-A1FD-1F91-0807-56DB306963F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8C467F6A-7E42-DCBA-5AE3-6F0A4212D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  <a:p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03558C-2852-F2D7-2734-C86923FE92E9}"/>
              </a:ext>
            </a:extLst>
          </p:cNvPr>
          <p:cNvSpPr txBox="1"/>
          <p:nvPr/>
        </p:nvSpPr>
        <p:spPr>
          <a:xfrm>
            <a:off x="5105361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2">
                    <a:lumMod val="90000"/>
                  </a:schemeClr>
                </a:solidFill>
              </a:rPr>
              <a:t>사진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F9F8D0ED-3098-FE00-CF45-E5AA2F6F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05E611A-FEC8-92E2-AC78-A1305ECE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20C56A-296B-A427-90F8-B13EC097630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136739" y="1251453"/>
            <a:ext cx="7222603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6123590" y="133663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1850-D3AC-FFDA-BB33-73EBADBB4FA7}"/>
              </a:ext>
            </a:extLst>
          </p:cNvPr>
          <p:cNvSpPr txBox="1"/>
          <p:nvPr/>
        </p:nvSpPr>
        <p:spPr>
          <a:xfrm>
            <a:off x="9448019" y="13366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공유하기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88F171-B6C5-DCC7-A0D6-907B2EB5F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26" y="1336634"/>
            <a:ext cx="276999" cy="276999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0AD1353-D1A8-33D6-F74D-16079649B3F4}"/>
              </a:ext>
            </a:extLst>
          </p:cNvPr>
          <p:cNvCxnSpPr>
            <a:cxnSpLocks/>
          </p:cNvCxnSpPr>
          <p:nvPr/>
        </p:nvCxnSpPr>
        <p:spPr>
          <a:xfrm>
            <a:off x="7720314" y="1723541"/>
            <a:ext cx="0" cy="388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3349A68-BF3D-4F39-9F52-33490846A451}"/>
              </a:ext>
            </a:extLst>
          </p:cNvPr>
          <p:cNvCxnSpPr>
            <a:cxnSpLocks/>
          </p:cNvCxnSpPr>
          <p:nvPr/>
        </p:nvCxnSpPr>
        <p:spPr>
          <a:xfrm>
            <a:off x="3136739" y="1723541"/>
            <a:ext cx="7222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5A554FFE-7D87-C49A-C7F6-8BEF7510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882" y="3375042"/>
            <a:ext cx="190500" cy="190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EEF209E-616A-C457-445F-2EAA157A1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671" y="3421053"/>
            <a:ext cx="190500" cy="1905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F839D29-45F2-0487-AB96-D7C856AAA45A}"/>
              </a:ext>
            </a:extLst>
          </p:cNvPr>
          <p:cNvSpPr txBox="1"/>
          <p:nvPr/>
        </p:nvSpPr>
        <p:spPr>
          <a:xfrm>
            <a:off x="8297958" y="1949301"/>
            <a:ext cx="55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+mj-lt"/>
              </a:rPr>
              <a:t>nick</a:t>
            </a:r>
            <a:endParaRPr kumimoji="1" lang="ko-Kore-KR" altLang="en-US" sz="1600" dirty="0">
              <a:latin typeface="+mj-lt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EF0D23-274E-DE9E-A04B-E6AEA0C05090}"/>
              </a:ext>
            </a:extLst>
          </p:cNvPr>
          <p:cNvGrpSpPr/>
          <p:nvPr/>
        </p:nvGrpSpPr>
        <p:grpSpPr>
          <a:xfrm>
            <a:off x="7918127" y="1937617"/>
            <a:ext cx="364214" cy="364214"/>
            <a:chOff x="323528" y="3075806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9A86D0-7A6F-C7F1-DB22-ED0A4E31068B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0" name="직선 연결선 95">
              <a:extLst>
                <a:ext uri="{FF2B5EF4-FFF2-40B4-BE49-F238E27FC236}">
                  <a16:creationId xmlns:a16="http://schemas.microsoft.com/office/drawing/2014/main" id="{7BA62079-4A23-F372-99EA-D2631C601A21}"/>
                </a:ext>
              </a:extLst>
            </p:cNvPr>
            <p:cNvCxnSpPr>
              <a:cxnSpLocks/>
              <a:stCxn id="59" idx="7"/>
              <a:endCxn id="5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1794D88-7DA8-3306-F222-A4056FB9FFDE}"/>
              </a:ext>
            </a:extLst>
          </p:cNvPr>
          <p:cNvSpPr txBox="1"/>
          <p:nvPr/>
        </p:nvSpPr>
        <p:spPr>
          <a:xfrm>
            <a:off x="7918127" y="252759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75000"/>
                  </a:schemeClr>
                </a:solidFill>
              </a:rPr>
              <a:t>문구 입력</a:t>
            </a:r>
            <a:r>
              <a:rPr kumimoji="1" lang="en-US" altLang="ko-KR" sz="11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kumimoji="1" lang="ko-Kore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F60F44-33CA-59C6-6DDE-AAB8C2725107}"/>
              </a:ext>
            </a:extLst>
          </p:cNvPr>
          <p:cNvGrpSpPr/>
          <p:nvPr/>
        </p:nvGrpSpPr>
        <p:grpSpPr>
          <a:xfrm>
            <a:off x="9875520" y="1023715"/>
            <a:ext cx="270933" cy="270933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9C122B-67DA-DC0D-A8BC-1125C87C7FD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2B71E1-8849-3919-9C58-9A3933F6C4D1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959DF7B-F2AF-168A-C723-3FB6F3BF905B}"/>
              </a:ext>
            </a:extLst>
          </p:cNvPr>
          <p:cNvGrpSpPr/>
          <p:nvPr/>
        </p:nvGrpSpPr>
        <p:grpSpPr>
          <a:xfrm>
            <a:off x="10324890" y="813338"/>
            <a:ext cx="1867103" cy="1124270"/>
            <a:chOff x="3354492" y="1417936"/>
            <a:chExt cx="2053409" cy="1659467"/>
          </a:xfrm>
        </p:grpSpPr>
        <p:sp>
          <p:nvSpPr>
            <p:cNvPr id="70" name="한쪽 모서리가 잘린 사각형 69">
              <a:extLst>
                <a:ext uri="{FF2B5EF4-FFF2-40B4-BE49-F238E27FC236}">
                  <a16:creationId xmlns:a16="http://schemas.microsoft.com/office/drawing/2014/main" id="{7851C3F7-F599-AE96-76A0-05BF577134D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공유하기 클릭 시 게시글 등록 됨</a:t>
              </a:r>
            </a:p>
          </p:txBody>
        </p:sp>
        <p:sp>
          <p:nvSpPr>
            <p:cNvPr id="72" name="이등변 삼각형 42">
              <a:extLst>
                <a:ext uri="{FF2B5EF4-FFF2-40B4-BE49-F238E27FC236}">
                  <a16:creationId xmlns:a16="http://schemas.microsoft.com/office/drawing/2014/main" id="{C66AD5F5-1188-7707-0FE1-E011864C5BC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7EADA83-37F9-DB17-E270-3C8967A21D60}"/>
              </a:ext>
            </a:extLst>
          </p:cNvPr>
          <p:cNvGrpSpPr/>
          <p:nvPr/>
        </p:nvGrpSpPr>
        <p:grpSpPr>
          <a:xfrm>
            <a:off x="8980294" y="2470449"/>
            <a:ext cx="270933" cy="270933"/>
            <a:chOff x="5672667" y="2302072"/>
            <a:chExt cx="270933" cy="27093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76EEDFF-1268-118E-5AB0-CB364DE58AA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5A80A-9BC3-FDD5-CFC0-8A948FF206C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0A348A-03C3-5768-5FF4-02E6309CB38A}"/>
              </a:ext>
            </a:extLst>
          </p:cNvPr>
          <p:cNvGrpSpPr/>
          <p:nvPr/>
        </p:nvGrpSpPr>
        <p:grpSpPr>
          <a:xfrm>
            <a:off x="9422834" y="2328244"/>
            <a:ext cx="1784498" cy="1010372"/>
            <a:chOff x="3354492" y="1417936"/>
            <a:chExt cx="2053409" cy="1659467"/>
          </a:xfrm>
        </p:grpSpPr>
        <p:sp>
          <p:nvSpPr>
            <p:cNvPr id="77" name="한쪽 모서리가 잘린 사각형 76">
              <a:extLst>
                <a:ext uri="{FF2B5EF4-FFF2-40B4-BE49-F238E27FC236}">
                  <a16:creationId xmlns:a16="http://schemas.microsoft.com/office/drawing/2014/main" id="{8FAA6DA0-B2D1-9353-2642-80E172DB85B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글 입력</a:t>
              </a:r>
            </a:p>
          </p:txBody>
        </p:sp>
        <p:sp>
          <p:nvSpPr>
            <p:cNvPr id="78" name="이등변 삼각형 42">
              <a:extLst>
                <a:ext uri="{FF2B5EF4-FFF2-40B4-BE49-F238E27FC236}">
                  <a16:creationId xmlns:a16="http://schemas.microsoft.com/office/drawing/2014/main" id="{B2856A4E-A0DA-E8FF-1C2D-064F4E89FBF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1FFD171-7B95-B741-25E0-908ED7761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537625-2F7D-02C4-7AF4-47F21A330493}"/>
              </a:ext>
            </a:extLst>
          </p:cNvPr>
          <p:cNvGrpSpPr/>
          <p:nvPr/>
        </p:nvGrpSpPr>
        <p:grpSpPr>
          <a:xfrm>
            <a:off x="4328223" y="3430075"/>
            <a:ext cx="270933" cy="270933"/>
            <a:chOff x="5672667" y="2302072"/>
            <a:chExt cx="270933" cy="27093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CDEF6E4-57E0-48D4-96A2-D1F53CCCF1C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A8E6AC-BAB1-2573-40DB-7893BD38E57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4A3D6A-9206-4D6C-87AA-7BC4DA9470AD}"/>
              </a:ext>
            </a:extLst>
          </p:cNvPr>
          <p:cNvGrpSpPr/>
          <p:nvPr/>
        </p:nvGrpSpPr>
        <p:grpSpPr>
          <a:xfrm>
            <a:off x="2189883" y="3228586"/>
            <a:ext cx="2058726" cy="1659467"/>
            <a:chOff x="3460567" y="1417936"/>
            <a:chExt cx="2058726" cy="1659467"/>
          </a:xfrm>
        </p:grpSpPr>
        <p:sp>
          <p:nvSpPr>
            <p:cNvPr id="25" name="한쪽 모서리가 잘린 사각형 24">
              <a:extLst>
                <a:ext uri="{FF2B5EF4-FFF2-40B4-BE49-F238E27FC236}">
                  <a16:creationId xmlns:a16="http://schemas.microsoft.com/office/drawing/2014/main" id="{70012D97-EFD0-8694-E4F8-E3426E758225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게시글 보기로 이동</a:t>
              </a:r>
            </a:p>
          </p:txBody>
        </p:sp>
        <p:sp>
          <p:nvSpPr>
            <p:cNvPr id="26" name="이등변 삼각형 48">
              <a:extLst>
                <a:ext uri="{FF2B5EF4-FFF2-40B4-BE49-F238E27FC236}">
                  <a16:creationId xmlns:a16="http://schemas.microsoft.com/office/drawing/2014/main" id="{1302FC06-A13B-368B-5DA3-30F51DFDB385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80E608-1769-DD10-C67B-C5F13105CC88}"/>
              </a:ext>
            </a:extLst>
          </p:cNvPr>
          <p:cNvGrpSpPr/>
          <p:nvPr/>
        </p:nvGrpSpPr>
        <p:grpSpPr>
          <a:xfrm>
            <a:off x="9073973" y="2812231"/>
            <a:ext cx="270933" cy="270933"/>
            <a:chOff x="5672667" y="2302072"/>
            <a:chExt cx="270933" cy="27093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0F02196-7863-42B7-E616-43674483E6D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067BDF-7896-6466-1FB2-2C28A65261A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4F4290-AD13-EB3A-5734-9D424FCF3D1C}"/>
              </a:ext>
            </a:extLst>
          </p:cNvPr>
          <p:cNvGrpSpPr/>
          <p:nvPr/>
        </p:nvGrpSpPr>
        <p:grpSpPr>
          <a:xfrm>
            <a:off x="10060450" y="859867"/>
            <a:ext cx="2053409" cy="1659467"/>
            <a:chOff x="3354492" y="1417936"/>
            <a:chExt cx="2053409" cy="1659467"/>
          </a:xfrm>
        </p:grpSpPr>
        <p:sp>
          <p:nvSpPr>
            <p:cNvPr id="34" name="한쪽 모서리가 잘린 사각형 33">
              <a:extLst>
                <a:ext uri="{FF2B5EF4-FFF2-40B4-BE49-F238E27FC236}">
                  <a16:creationId xmlns:a16="http://schemas.microsoft.com/office/drawing/2014/main" id="{67A4C69A-53A5-0CA0-E54C-B3012493513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톱니바퀴 클릭 시 설정 팝업 창 띄우기</a:t>
              </a:r>
            </a:p>
          </p:txBody>
        </p:sp>
        <p:sp>
          <p:nvSpPr>
            <p:cNvPr id="35" name="이등변 삼각형 42">
              <a:extLst>
                <a:ext uri="{FF2B5EF4-FFF2-40B4-BE49-F238E27FC236}">
                  <a16:creationId xmlns:a16="http://schemas.microsoft.com/office/drawing/2014/main" id="{3BA3683B-873E-FC59-B3EC-15430CCEBAE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80C77E-D3FC-B5F1-4005-C1034C6F9973}"/>
              </a:ext>
            </a:extLst>
          </p:cNvPr>
          <p:cNvGrpSpPr/>
          <p:nvPr/>
        </p:nvGrpSpPr>
        <p:grpSpPr>
          <a:xfrm>
            <a:off x="9697210" y="1099710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D298AB-80B7-094B-FAF8-803C854F9FF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A733E2-95E8-0210-8D97-B23591BEF22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46CB58C-6051-91CC-92B1-1F1AF545867D}"/>
              </a:ext>
            </a:extLst>
          </p:cNvPr>
          <p:cNvGrpSpPr/>
          <p:nvPr/>
        </p:nvGrpSpPr>
        <p:grpSpPr>
          <a:xfrm>
            <a:off x="9464375" y="2602557"/>
            <a:ext cx="2053409" cy="1659467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A5BD7229-96F0-E9BB-9C24-8872BD455BC8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저장됨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태그됨</a:t>
              </a:r>
              <a:r>
                <a:rPr lang="ko-KR" altLang="en-US" sz="1000" dirty="0">
                  <a:solidFill>
                    <a:schemeClr val="tx1"/>
                  </a:solidFill>
                </a:rPr>
                <a:t> 각각 클릭 시 해당 게시글이 출력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1F7F2081-869C-44D5-0405-23D0F43751AE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F014E4-460B-3FB6-9BF5-E2300FD6DAF8}"/>
              </a:ext>
            </a:extLst>
          </p:cNvPr>
          <p:cNvGrpSpPr/>
          <p:nvPr/>
        </p:nvGrpSpPr>
        <p:grpSpPr>
          <a:xfrm>
            <a:off x="6749520" y="1521244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3EA1502-F5FA-D2CE-990A-112DDAC6CF5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2B20B8-EA94-22A9-46C7-42599BE787D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DEFFA-3A17-16F3-3AE4-C8287777FB90}"/>
              </a:ext>
            </a:extLst>
          </p:cNvPr>
          <p:cNvGrpSpPr/>
          <p:nvPr/>
        </p:nvGrpSpPr>
        <p:grpSpPr>
          <a:xfrm>
            <a:off x="5835154" y="303220"/>
            <a:ext cx="1947334" cy="981084"/>
            <a:chOff x="3460567" y="1417936"/>
            <a:chExt cx="1947334" cy="183223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A9531A04-7C31-E834-4970-5357A0046900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팔로워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팔로우</a:t>
              </a:r>
              <a:r>
                <a:rPr lang="ko-KR" altLang="en-US" sz="1000" dirty="0">
                  <a:solidFill>
                    <a:schemeClr val="tx1"/>
                  </a:solidFill>
                </a:rPr>
                <a:t> 수가 늘어날 수록 숫자 증가</a:t>
              </a:r>
            </a:p>
          </p:txBody>
        </p:sp>
        <p:sp>
          <p:nvSpPr>
            <p:cNvPr id="58" name="이등변 삼각형 42">
              <a:extLst>
                <a:ext uri="{FF2B5EF4-FFF2-40B4-BE49-F238E27FC236}">
                  <a16:creationId xmlns:a16="http://schemas.microsoft.com/office/drawing/2014/main" id="{AE914E02-D720-3D8E-EC52-165D1B6BC2FB}"/>
                </a:ext>
              </a:extLst>
            </p:cNvPr>
            <p:cNvSpPr/>
            <p:nvPr/>
          </p:nvSpPr>
          <p:spPr>
            <a:xfrm rot="10800000" flipH="1">
              <a:off x="4392698" y="2978157"/>
              <a:ext cx="243916" cy="27201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872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4139441" y="887978"/>
            <a:ext cx="1289085" cy="1289085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5735432" y="1078040"/>
            <a:ext cx="48982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+mj-lt"/>
              </a:rPr>
              <a:t>nick</a:t>
            </a:r>
          </a:p>
          <a:p>
            <a:r>
              <a:rPr kumimoji="1" lang="ko-KR" altLang="en-US" sz="1600" dirty="0">
                <a:latin typeface="+mj-lt"/>
              </a:rPr>
              <a:t>게시물 </a:t>
            </a:r>
            <a:r>
              <a:rPr kumimoji="1" lang="en-US" altLang="ko-KR" sz="1600" dirty="0">
                <a:latin typeface="+mj-lt"/>
              </a:rPr>
              <a:t>0	</a:t>
            </a:r>
            <a:r>
              <a:rPr kumimoji="1" lang="ko-KR" altLang="en-US" sz="1600" dirty="0">
                <a:latin typeface="+mj-lt"/>
              </a:rPr>
              <a:t>     </a:t>
            </a:r>
            <a:r>
              <a:rPr kumimoji="1" lang="ko-KR" altLang="en-US" sz="1600" dirty="0" err="1">
                <a:latin typeface="+mj-lt"/>
              </a:rPr>
              <a:t>팔로워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       </a:t>
            </a:r>
            <a:r>
              <a:rPr kumimoji="1" lang="ko-KR" altLang="en-US" sz="1600" dirty="0" err="1">
                <a:latin typeface="+mj-lt"/>
              </a:rPr>
              <a:t>팔로우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0</a:t>
            </a:r>
            <a:r>
              <a:rPr kumimoji="1" lang="ko-KR" altLang="en-US" sz="1600" dirty="0">
                <a:latin typeface="+mj-lt"/>
              </a:rPr>
              <a:t> </a:t>
            </a:r>
            <a:endParaRPr kumimoji="1" lang="en-US" altLang="ko-Kore-KR" sz="1600" dirty="0">
              <a:latin typeface="+mj-lt"/>
            </a:endParaRPr>
          </a:p>
          <a:p>
            <a:endParaRPr kumimoji="1" lang="en-US" altLang="ko-Kore-KR" sz="1600" dirty="0">
              <a:latin typeface="+mj-lt"/>
            </a:endParaRP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979F4C-15EA-F30E-1B75-CECB0E8C020A}"/>
              </a:ext>
            </a:extLst>
          </p:cNvPr>
          <p:cNvCxnSpPr>
            <a:cxnSpLocks/>
          </p:cNvCxnSpPr>
          <p:nvPr/>
        </p:nvCxnSpPr>
        <p:spPr>
          <a:xfrm>
            <a:off x="3912243" y="2574214"/>
            <a:ext cx="6423304" cy="8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D19A4-04D1-0F97-7506-14E2CBFD1700}"/>
              </a:ext>
            </a:extLst>
          </p:cNvPr>
          <p:cNvSpPr txBox="1"/>
          <p:nvPr/>
        </p:nvSpPr>
        <p:spPr>
          <a:xfrm>
            <a:off x="5878028" y="2638240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게시물</a:t>
            </a:r>
            <a:r>
              <a:rPr kumimoji="1" lang="ko-KR" altLang="en-US" sz="1200" dirty="0"/>
              <a:t>            저장됨           </a:t>
            </a:r>
            <a:r>
              <a:rPr kumimoji="1" lang="ko-KR" altLang="en-US" sz="1200" dirty="0" err="1"/>
              <a:t>태그됨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1468A5-02F9-9B71-943E-DA10EE7AE698}"/>
              </a:ext>
            </a:extLst>
          </p:cNvPr>
          <p:cNvSpPr/>
          <p:nvPr/>
        </p:nvSpPr>
        <p:spPr>
          <a:xfrm>
            <a:off x="4202311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FE7E-0D67-1ECD-53D4-929B0710945C}"/>
              </a:ext>
            </a:extLst>
          </p:cNvPr>
          <p:cNvSpPr/>
          <p:nvPr/>
        </p:nvSpPr>
        <p:spPr>
          <a:xfrm>
            <a:off x="6302615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E17B9-D22E-3213-BDA5-F801D9CE8A44}"/>
              </a:ext>
            </a:extLst>
          </p:cNvPr>
          <p:cNvSpPr/>
          <p:nvPr/>
        </p:nvSpPr>
        <p:spPr>
          <a:xfrm>
            <a:off x="8417869" y="3279891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4202310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64EAA-4EA0-16D3-FDFB-860410DED9B7}"/>
              </a:ext>
            </a:extLst>
          </p:cNvPr>
          <p:cNvSpPr/>
          <p:nvPr/>
        </p:nvSpPr>
        <p:spPr>
          <a:xfrm>
            <a:off x="6313975" y="5100420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E907-D50F-5202-9FC7-D0F018C83A1C}"/>
              </a:ext>
            </a:extLst>
          </p:cNvPr>
          <p:cNvSpPr/>
          <p:nvPr/>
        </p:nvSpPr>
        <p:spPr>
          <a:xfrm>
            <a:off x="8425640" y="5112986"/>
            <a:ext cx="1675717" cy="15568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5F0C9-FCB5-9138-0D13-A43E09F58696}"/>
              </a:ext>
            </a:extLst>
          </p:cNvPr>
          <p:cNvSpPr txBox="1"/>
          <p:nvPr/>
        </p:nvSpPr>
        <p:spPr>
          <a:xfrm>
            <a:off x="7853207" y="8762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프로필</a:t>
            </a:r>
            <a:r>
              <a:rPr kumimoji="1" lang="ko-KR" altLang="en-US" sz="1400" dirty="0"/>
              <a:t> 편집</a:t>
            </a:r>
            <a:endParaRPr kumimoji="1" lang="ko-Kore-KR" altLang="en-US" sz="14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6198F4F-AF50-F29B-6FA8-D7BFABC9D2A0}"/>
              </a:ext>
            </a:extLst>
          </p:cNvPr>
          <p:cNvSpPr/>
          <p:nvPr/>
        </p:nvSpPr>
        <p:spPr>
          <a:xfrm>
            <a:off x="7929108" y="911605"/>
            <a:ext cx="1144865" cy="3077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프로필</a:t>
            </a:r>
            <a:r>
              <a:rPr kumimoji="1" lang="ko-KR" altLang="en-US" sz="1200" dirty="0"/>
              <a:t> 편집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73F84-F96D-8E83-5FD7-CE7F5A2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85" y="832293"/>
            <a:ext cx="466400" cy="4664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9BCD01-3039-1ACE-1151-8D4318EB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442B5E3-6E67-3461-D11F-7B884F07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1BB7CD-0E7E-214B-2DE7-7D6249B935ED}"/>
              </a:ext>
            </a:extLst>
          </p:cNvPr>
          <p:cNvSpPr/>
          <p:nvPr/>
        </p:nvSpPr>
        <p:spPr>
          <a:xfrm>
            <a:off x="0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4CC5F-EE44-D8C8-D493-256E085C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6" y="812465"/>
            <a:ext cx="3809531" cy="50663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F509D62-2131-5821-B81B-4096A70865B1}"/>
              </a:ext>
            </a:extLst>
          </p:cNvPr>
          <p:cNvGrpSpPr/>
          <p:nvPr/>
        </p:nvGrpSpPr>
        <p:grpSpPr>
          <a:xfrm>
            <a:off x="8058944" y="4957062"/>
            <a:ext cx="2053409" cy="1068645"/>
            <a:chOff x="3354492" y="1417936"/>
            <a:chExt cx="2053409" cy="1659467"/>
          </a:xfrm>
        </p:grpSpPr>
        <p:sp>
          <p:nvSpPr>
            <p:cNvPr id="11" name="한쪽 모서리가 잘린 사각형 10">
              <a:extLst>
                <a:ext uri="{FF2B5EF4-FFF2-40B4-BE49-F238E27FC236}">
                  <a16:creationId xmlns:a16="http://schemas.microsoft.com/office/drawing/2014/main" id="{0FE3E5D6-7FD7-2EF0-143B-B2F897E42CDC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로그아웃 클릭 시 로그아웃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97826065-DE92-ED07-C57C-1D5979B05E52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55CF03-3404-4100-AFA7-6E2800E30377}"/>
              </a:ext>
            </a:extLst>
          </p:cNvPr>
          <p:cNvGrpSpPr/>
          <p:nvPr/>
        </p:nvGrpSpPr>
        <p:grpSpPr>
          <a:xfrm>
            <a:off x="7717990" y="5067703"/>
            <a:ext cx="270933" cy="270933"/>
            <a:chOff x="5672667" y="2302072"/>
            <a:chExt cx="270933" cy="27093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FAF11B-188E-60A7-ABA7-61DB595F4AC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4FCF71-2FB1-4F9D-DCB7-D91AC1DD907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824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9819C1-7BA3-9428-CD3C-D8518D94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80" y="882061"/>
            <a:ext cx="3251118" cy="48286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6F61C-41B4-E194-09B1-CC2131B893C3}"/>
              </a:ext>
            </a:extLst>
          </p:cNvPr>
          <p:cNvSpPr/>
          <p:nvPr/>
        </p:nvSpPr>
        <p:spPr>
          <a:xfrm>
            <a:off x="3669174" y="1388962"/>
            <a:ext cx="1990845" cy="3877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6096000" y="928361"/>
            <a:ext cx="3251118" cy="39793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6096000" y="5020061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없으신가요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가입하기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6968756" y="1147309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6400800" y="1713053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3891E15-25C5-C9DB-9EF2-22A50FE7870E}"/>
              </a:ext>
            </a:extLst>
          </p:cNvPr>
          <p:cNvSpPr/>
          <p:nvPr/>
        </p:nvSpPr>
        <p:spPr>
          <a:xfrm>
            <a:off x="6396256" y="229214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9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ore-KR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6396256" y="2922965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로그인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43A84A6-D8A4-7FF2-6345-D90831DE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9" y="3365060"/>
            <a:ext cx="2697640" cy="117415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8775926" y="5266481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9166328" y="5253593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회원가입 팝업 창 띄우기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9001470" y="2969023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9391872" y="2956135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시 메인 화면으로 이동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E414FBC-188F-C424-AD4A-B878A823A45E}"/>
              </a:ext>
            </a:extLst>
          </p:cNvPr>
          <p:cNvGrpSpPr/>
          <p:nvPr/>
        </p:nvGrpSpPr>
        <p:grpSpPr>
          <a:xfrm>
            <a:off x="4910896" y="4061043"/>
            <a:ext cx="270933" cy="270933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E0FA9A-2DE1-C2B4-F872-530D5057DF0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CB3F84-5B0F-540B-B0F1-A0730F9C6BD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7B4181-60CC-E495-3DBE-B74832FFE7E8}"/>
              </a:ext>
            </a:extLst>
          </p:cNvPr>
          <p:cNvGrpSpPr/>
          <p:nvPr/>
        </p:nvGrpSpPr>
        <p:grpSpPr>
          <a:xfrm>
            <a:off x="5301298" y="4048155"/>
            <a:ext cx="2053409" cy="603452"/>
            <a:chOff x="3354492" y="1417936"/>
            <a:chExt cx="2053409" cy="1659467"/>
          </a:xfrm>
        </p:grpSpPr>
        <p:sp>
          <p:nvSpPr>
            <p:cNvPr id="52" name="한쪽 모서리가 잘린 사각형 51">
              <a:extLst>
                <a:ext uri="{FF2B5EF4-FFF2-40B4-BE49-F238E27FC236}">
                  <a16:creationId xmlns:a16="http://schemas.microsoft.com/office/drawing/2014/main" id="{14C2546B-CBC7-1520-B266-48420C429CC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동영상 재생</a:t>
              </a:r>
            </a:p>
          </p:txBody>
        </p:sp>
        <p:sp>
          <p:nvSpPr>
            <p:cNvPr id="53" name="이등변 삼각형 42">
              <a:extLst>
                <a:ext uri="{FF2B5EF4-FFF2-40B4-BE49-F238E27FC236}">
                  <a16:creationId xmlns:a16="http://schemas.microsoft.com/office/drawing/2014/main" id="{E9A32EED-992A-8F61-75A9-848C8A6C0D8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976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A9251-228C-EDD7-F2B3-4C567BFEFDC5}"/>
              </a:ext>
            </a:extLst>
          </p:cNvPr>
          <p:cNvSpPr txBox="1"/>
          <p:nvPr/>
        </p:nvSpPr>
        <p:spPr>
          <a:xfrm>
            <a:off x="5343197" y="835285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Potostagram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C868B05-7F54-7C94-2B2D-1DD0B21D15E0}"/>
              </a:ext>
            </a:extLst>
          </p:cNvPr>
          <p:cNvSpPr/>
          <p:nvPr/>
        </p:nvSpPr>
        <p:spPr>
          <a:xfrm>
            <a:off x="4770694" y="1349777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8219923-9C24-7055-6D5C-7E4E415A1C8E}"/>
              </a:ext>
            </a:extLst>
          </p:cNvPr>
          <p:cNvSpPr/>
          <p:nvPr/>
        </p:nvSpPr>
        <p:spPr>
          <a:xfrm>
            <a:off x="4770695" y="4863642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가입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96998" y="494330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843631" y="4899377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가입 클릭 시 유효성 검사 후 다음 페이지로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378578" y="141181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9666" y="1395406"/>
            <a:ext cx="1795423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성명 등 입력 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유효성 검사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7C73CA-9C03-8008-BC68-94EE156A5E4F}"/>
              </a:ext>
            </a:extLst>
          </p:cNvPr>
          <p:cNvSpPr/>
          <p:nvPr/>
        </p:nvSpPr>
        <p:spPr>
          <a:xfrm>
            <a:off x="4770693" y="2405682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성명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8C45016-AD56-DBB0-756B-DD3EFB216385}"/>
              </a:ext>
            </a:extLst>
          </p:cNvPr>
          <p:cNvSpPr/>
          <p:nvPr/>
        </p:nvSpPr>
        <p:spPr>
          <a:xfrm>
            <a:off x="4770693" y="299240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사용자 이름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B2AA55E-2D41-087F-F870-AB2DC0DA6D8B}"/>
              </a:ext>
            </a:extLst>
          </p:cNvPr>
          <p:cNvSpPr/>
          <p:nvPr/>
        </p:nvSpPr>
        <p:spPr>
          <a:xfrm>
            <a:off x="4770693" y="3615554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7DBC49-D8E7-B8A4-647F-305D02A9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27" y="1395406"/>
            <a:ext cx="272347" cy="272347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6BAC2B-2F6D-0FB3-817A-3474E03B79A6}"/>
              </a:ext>
            </a:extLst>
          </p:cNvPr>
          <p:cNvSpPr/>
          <p:nvPr/>
        </p:nvSpPr>
        <p:spPr>
          <a:xfrm>
            <a:off x="4770695" y="4175525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r>
              <a:rPr kumimoji="1" lang="en-US" altLang="ko-Kore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bg2">
                    <a:lumMod val="50000"/>
                  </a:schemeClr>
                </a:solidFill>
              </a:rPr>
              <a:t>확인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B35A1A-F0DD-100F-FEF1-575302449456}"/>
              </a:ext>
            </a:extLst>
          </p:cNvPr>
          <p:cNvGrpSpPr/>
          <p:nvPr/>
        </p:nvGrpSpPr>
        <p:grpSpPr>
          <a:xfrm>
            <a:off x="6930788" y="5869103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785FE-B4B8-666E-32D6-19C55AF3736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7CD62-BCFC-7985-0B0D-469CFCC5C21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118E15-5581-C7DC-7494-12FACB332D33}"/>
              </a:ext>
            </a:extLst>
          </p:cNvPr>
          <p:cNvGrpSpPr/>
          <p:nvPr/>
        </p:nvGrpSpPr>
        <p:grpSpPr>
          <a:xfrm>
            <a:off x="7333874" y="5881458"/>
            <a:ext cx="2053409" cy="872832"/>
            <a:chOff x="3354492" y="1417936"/>
            <a:chExt cx="2053409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10AFFCE5-245B-7FBD-BFAC-4AD38168280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클릭 시 로그인 화면으로 이동</a:t>
              </a:r>
            </a:p>
          </p:txBody>
        </p:sp>
        <p:sp>
          <p:nvSpPr>
            <p:cNvPr id="20" name="이등변 삼각형 42">
              <a:extLst>
                <a:ext uri="{FF2B5EF4-FFF2-40B4-BE49-F238E27FC236}">
                  <a16:creationId xmlns:a16="http://schemas.microsoft.com/office/drawing/2014/main" id="{CC12AFC4-369C-8F5A-269D-14DD478C9B4F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D1AF2EA-CB91-0AF3-EF8B-E4C7F9528DBA}"/>
              </a:ext>
            </a:extLst>
          </p:cNvPr>
          <p:cNvSpPr/>
          <p:nvPr/>
        </p:nvSpPr>
        <p:spPr>
          <a:xfrm>
            <a:off x="4770693" y="1873921"/>
            <a:ext cx="2650603" cy="40511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100" dirty="0">
                <a:solidFill>
                  <a:schemeClr val="bg2">
                    <a:lumMod val="50000"/>
                  </a:schemeClr>
                </a:solidFill>
              </a:rPr>
              <a:t>이메일</a:t>
            </a:r>
            <a:endParaRPr kumimoji="1" lang="en-US" altLang="ko-Kore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EE569E-296A-3D44-504F-BC080040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00" y="19507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616336"/>
            <a:ext cx="3251118" cy="4771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5552770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7DD97-4373-A747-53CB-52F29B1B3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53" y="787078"/>
            <a:ext cx="3210106" cy="420013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7461446" y="4195056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762571" y="4114384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다음 화면으로 이동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049254" y="2834189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90838" y="277731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B10D15-E0B5-B9C8-F9EA-014754C514B4}"/>
              </a:ext>
            </a:extLst>
          </p:cNvPr>
          <p:cNvGrpSpPr/>
          <p:nvPr/>
        </p:nvGrpSpPr>
        <p:grpSpPr>
          <a:xfrm>
            <a:off x="6466179" y="4716283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8DFF1B0-51BD-0A97-DB6F-AA7E77D57F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A0FE57-787B-2AA0-1778-0BEFA804E7E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9FFCCB-30D0-4791-7107-2C41118FB9BD}"/>
              </a:ext>
            </a:extLst>
          </p:cNvPr>
          <p:cNvGrpSpPr/>
          <p:nvPr/>
        </p:nvGrpSpPr>
        <p:grpSpPr>
          <a:xfrm>
            <a:off x="6877934" y="4737590"/>
            <a:ext cx="2053409" cy="872832"/>
            <a:chOff x="3354492" y="1417936"/>
            <a:chExt cx="2053409" cy="1659467"/>
          </a:xfrm>
        </p:grpSpPr>
        <p:sp>
          <p:nvSpPr>
            <p:cNvPr id="18" name="한쪽 모서리가 잘린 사각형 17">
              <a:extLst>
                <a:ext uri="{FF2B5EF4-FFF2-40B4-BE49-F238E27FC236}">
                  <a16:creationId xmlns:a16="http://schemas.microsoft.com/office/drawing/2014/main" id="{55362CFF-DC08-75D1-B633-25FFB0B0460E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돌아가기 클릭 시 이전 화면으로 이동</a:t>
              </a:r>
            </a:p>
          </p:txBody>
        </p:sp>
        <p:sp>
          <p:nvSpPr>
            <p:cNvPr id="19" name="이등변 삼각형 42">
              <a:extLst>
                <a:ext uri="{FF2B5EF4-FFF2-40B4-BE49-F238E27FC236}">
                  <a16:creationId xmlns:a16="http://schemas.microsoft.com/office/drawing/2014/main" id="{23BE6D6A-C92A-6F11-F006-A6BB4AEF729B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1593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64DD18-DB25-492E-D552-4A6BEDC7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37" y="1345824"/>
            <a:ext cx="2937610" cy="295563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6977064" y="2601945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454744" y="2511051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인증코드 재 전송 버튼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BDA321-778E-7361-15BA-C43C8B0ADB33}"/>
              </a:ext>
            </a:extLst>
          </p:cNvPr>
          <p:cNvGrpSpPr/>
          <p:nvPr/>
        </p:nvGrpSpPr>
        <p:grpSpPr>
          <a:xfrm>
            <a:off x="7366513" y="3597210"/>
            <a:ext cx="2053409" cy="872832"/>
            <a:chOff x="3354492" y="1417936"/>
            <a:chExt cx="2053409" cy="1659467"/>
          </a:xfrm>
        </p:grpSpPr>
        <p:sp>
          <p:nvSpPr>
            <p:cNvPr id="6" name="한쪽 모서리가 잘린 사각형 5">
              <a:extLst>
                <a:ext uri="{FF2B5EF4-FFF2-40B4-BE49-F238E27FC236}">
                  <a16:creationId xmlns:a16="http://schemas.microsoft.com/office/drawing/2014/main" id="{0AF55AC9-7065-623F-9C07-EE88A10BAC3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이용약관 화면으로 이동</a:t>
              </a:r>
            </a:p>
          </p:txBody>
        </p:sp>
        <p:sp>
          <p:nvSpPr>
            <p:cNvPr id="7" name="이등변 삼각형 42">
              <a:extLst>
                <a:ext uri="{FF2B5EF4-FFF2-40B4-BE49-F238E27FC236}">
                  <a16:creationId xmlns:a16="http://schemas.microsoft.com/office/drawing/2014/main" id="{F08EC159-6C51-A9ED-EFA6-2DD7A11A761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855D2-BBF0-44AC-CC63-80538BB152E6}"/>
              </a:ext>
            </a:extLst>
          </p:cNvPr>
          <p:cNvGrpSpPr/>
          <p:nvPr/>
        </p:nvGrpSpPr>
        <p:grpSpPr>
          <a:xfrm>
            <a:off x="7016481" y="3649363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DD103DD-9E70-37A0-0035-50220F51981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6F3291-B3C9-3888-C9D2-8010533BE6C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6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38C19-B28E-74E5-8F29-C479B1E732D2}"/>
              </a:ext>
            </a:extLst>
          </p:cNvPr>
          <p:cNvSpPr/>
          <p:nvPr/>
        </p:nvSpPr>
        <p:spPr>
          <a:xfrm>
            <a:off x="4470441" y="891434"/>
            <a:ext cx="3251118" cy="36919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432A5-FB72-5DE7-CACD-4D3541BBAEDD}"/>
              </a:ext>
            </a:extLst>
          </p:cNvPr>
          <p:cNvSpPr/>
          <p:nvPr/>
        </p:nvSpPr>
        <p:spPr>
          <a:xfrm>
            <a:off x="4470441" y="4796718"/>
            <a:ext cx="3251118" cy="6906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 </a:t>
            </a:r>
            <a:r>
              <a:rPr lang="ko-KR" altLang="en-US" sz="1100" dirty="0" err="1">
                <a:solidFill>
                  <a:schemeClr val="tx1"/>
                </a:solidFill>
              </a:rPr>
              <a:t>있으신가요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rgbClr val="00B0F0"/>
                </a:solidFill>
              </a:rPr>
              <a:t>로그인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E2E8851-E855-A600-D361-AB36542A7C9D}"/>
              </a:ext>
            </a:extLst>
          </p:cNvPr>
          <p:cNvGrpSpPr/>
          <p:nvPr/>
        </p:nvGrpSpPr>
        <p:grpSpPr>
          <a:xfrm>
            <a:off x="7420247" y="2302507"/>
            <a:ext cx="270933" cy="270933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FB039F4-9299-3389-9977-ACD15A864DB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47580-5D5E-1768-4BFA-AF4CA60BF62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1BDD4-000B-0308-D65C-A4311A81C88B}"/>
              </a:ext>
            </a:extLst>
          </p:cNvPr>
          <p:cNvGrpSpPr/>
          <p:nvPr/>
        </p:nvGrpSpPr>
        <p:grpSpPr>
          <a:xfrm>
            <a:off x="7731515" y="2237140"/>
            <a:ext cx="2053409" cy="872832"/>
            <a:chOff x="3354492" y="1417936"/>
            <a:chExt cx="2053409" cy="1659467"/>
          </a:xfrm>
        </p:grpSpPr>
        <p:sp>
          <p:nvSpPr>
            <p:cNvPr id="46" name="한쪽 모서리가 잘린 사각형 45">
              <a:extLst>
                <a:ext uri="{FF2B5EF4-FFF2-40B4-BE49-F238E27FC236}">
                  <a16:creationId xmlns:a16="http://schemas.microsoft.com/office/drawing/2014/main" id="{9D8E8F46-B586-BA94-1A87-362D75388EF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체크 시 전체 체크</a:t>
              </a:r>
            </a:p>
          </p:txBody>
        </p:sp>
        <p:sp>
          <p:nvSpPr>
            <p:cNvPr id="47" name="이등변 삼각형 42">
              <a:extLst>
                <a:ext uri="{FF2B5EF4-FFF2-40B4-BE49-F238E27FC236}">
                  <a16:creationId xmlns:a16="http://schemas.microsoft.com/office/drawing/2014/main" id="{79829874-7331-DB78-5AB1-BA4C3CD2290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6AC92C-E15A-0E24-E8C1-D0547BCF76D3}"/>
              </a:ext>
            </a:extLst>
          </p:cNvPr>
          <p:cNvSpPr txBox="1"/>
          <p:nvPr/>
        </p:nvSpPr>
        <p:spPr>
          <a:xfrm>
            <a:off x="5312772" y="120411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이용</a:t>
            </a:r>
            <a:r>
              <a:rPr kumimoji="1" lang="ko-KR" altLang="en-US" sz="1400" dirty="0"/>
              <a:t> 약관에 동의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35AD-2810-ED85-CB5F-8446B7E1CBF5}"/>
              </a:ext>
            </a:extLst>
          </p:cNvPr>
          <p:cNvSpPr txBox="1"/>
          <p:nvPr/>
        </p:nvSpPr>
        <p:spPr>
          <a:xfrm>
            <a:off x="4842289" y="1594651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 err="1"/>
              <a:t>Potostagram</a:t>
            </a:r>
            <a:r>
              <a:rPr kumimoji="1" lang="ko-KR" altLang="en-US" sz="1100" dirty="0"/>
              <a:t>은 회원님의 개인정보를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안전하게 보호합니다</a:t>
            </a:r>
            <a:r>
              <a:rPr kumimoji="1" lang="en-US" altLang="ko-KR" sz="1100" dirty="0"/>
              <a:t>…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3A642-DA2A-640E-C544-D7A8D3132418}"/>
              </a:ext>
            </a:extLst>
          </p:cNvPr>
          <p:cNvSpPr txBox="1"/>
          <p:nvPr/>
        </p:nvSpPr>
        <p:spPr>
          <a:xfrm>
            <a:off x="4575129" y="2228131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 </a:t>
            </a:r>
            <a:r>
              <a:rPr kumimoji="1" lang="en-US" altLang="ko-KR" sz="1200" dirty="0"/>
              <a:t>3</a:t>
            </a:r>
            <a:r>
              <a:rPr kumimoji="1" lang="ko-KR" altLang="en-US" sz="1200" dirty="0"/>
              <a:t>개에 모두 동의</a:t>
            </a:r>
            <a:endParaRPr kumimoji="1" lang="ko-Kore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0028D-266B-05E5-72A8-C8C84952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07" y="2314630"/>
            <a:ext cx="190500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F09070-E931-9661-4213-B20B3230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1" y="2253476"/>
            <a:ext cx="340527" cy="340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39445F-AE50-042F-8E21-2105A7304B31}"/>
              </a:ext>
            </a:extLst>
          </p:cNvPr>
          <p:cNvSpPr txBox="1"/>
          <p:nvPr/>
        </p:nvSpPr>
        <p:spPr>
          <a:xfrm>
            <a:off x="4575129" y="2799054"/>
            <a:ext cx="12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이용</a:t>
            </a:r>
            <a:r>
              <a:rPr kumimoji="1" lang="ko-KR" altLang="en-US" sz="1200" dirty="0"/>
              <a:t> 약관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D801D-0A72-0E50-9F3B-8C36D817C056}"/>
              </a:ext>
            </a:extLst>
          </p:cNvPr>
          <p:cNvSpPr txBox="1"/>
          <p:nvPr/>
        </p:nvSpPr>
        <p:spPr>
          <a:xfrm>
            <a:off x="4575128" y="316596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데이터</a:t>
            </a:r>
            <a:r>
              <a:rPr kumimoji="1" lang="ko-KR" altLang="en-US" sz="1200" dirty="0"/>
              <a:t> 정책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2B62A-C011-2CAC-1169-A5CCDCF2CB6A}"/>
              </a:ext>
            </a:extLst>
          </p:cNvPr>
          <p:cNvSpPr txBox="1"/>
          <p:nvPr/>
        </p:nvSpPr>
        <p:spPr>
          <a:xfrm>
            <a:off x="4575128" y="3532876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위치 기반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필수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A7B166-91AE-3259-6EA7-FE72FC30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2" y="2682877"/>
            <a:ext cx="340527" cy="340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5AA7C6-4698-BD13-0778-C0B9FBA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41" y="3122469"/>
            <a:ext cx="340527" cy="340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53CAC2-281B-018F-B15C-52A2A998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20" y="3521465"/>
            <a:ext cx="340527" cy="340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28BC-5350-7884-4C1E-376647017F5C}"/>
              </a:ext>
            </a:extLst>
          </p:cNvPr>
          <p:cNvSpPr txBox="1"/>
          <p:nvPr/>
        </p:nvSpPr>
        <p:spPr>
          <a:xfrm>
            <a:off x="6130085" y="280733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2D476-D6B1-FBA1-2622-E309097E5633}"/>
              </a:ext>
            </a:extLst>
          </p:cNvPr>
          <p:cNvSpPr txBox="1"/>
          <p:nvPr/>
        </p:nvSpPr>
        <p:spPr>
          <a:xfrm>
            <a:off x="6130084" y="316596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E41A8-2F8D-4F9A-DAA7-DB99CFA6FF0F}"/>
              </a:ext>
            </a:extLst>
          </p:cNvPr>
          <p:cNvSpPr txBox="1"/>
          <p:nvPr/>
        </p:nvSpPr>
        <p:spPr>
          <a:xfrm>
            <a:off x="6140039" y="35510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00B0F0"/>
                </a:solidFill>
              </a:rPr>
              <a:t>더 알아보기</a:t>
            </a:r>
            <a:endParaRPr kumimoji="1" lang="ko-Kore-KR" altLang="en-US" sz="1050" dirty="0">
              <a:solidFill>
                <a:srgbClr val="00B0F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67E8902-9E4C-FA54-8EE9-07AB9BFE2B1A}"/>
              </a:ext>
            </a:extLst>
          </p:cNvPr>
          <p:cNvSpPr/>
          <p:nvPr/>
        </p:nvSpPr>
        <p:spPr>
          <a:xfrm>
            <a:off x="4777028" y="3897338"/>
            <a:ext cx="2650603" cy="382144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</a:rPr>
              <a:t>다음</a:t>
            </a:r>
            <a:endParaRPr kumimoji="1" lang="en-US" altLang="ko-Kore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D1447-04CB-3B44-FAF3-3617C18A34E0}"/>
              </a:ext>
            </a:extLst>
          </p:cNvPr>
          <p:cNvSpPr txBox="1"/>
          <p:nvPr/>
        </p:nvSpPr>
        <p:spPr>
          <a:xfrm>
            <a:off x="5755622" y="4288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00B0F0"/>
                </a:solidFill>
              </a:rPr>
              <a:t>돌아가기</a:t>
            </a:r>
            <a:endParaRPr kumimoji="1" lang="ko-Kore-KR" altLang="en-US" sz="1100" dirty="0">
              <a:solidFill>
                <a:srgbClr val="00B0F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F47C08-72BB-ADB8-510A-79532024E13D}"/>
              </a:ext>
            </a:extLst>
          </p:cNvPr>
          <p:cNvGrpSpPr/>
          <p:nvPr/>
        </p:nvGrpSpPr>
        <p:grpSpPr>
          <a:xfrm>
            <a:off x="7144232" y="3505751"/>
            <a:ext cx="2053409" cy="872832"/>
            <a:chOff x="3354492" y="1417936"/>
            <a:chExt cx="2053409" cy="1659467"/>
          </a:xfrm>
        </p:grpSpPr>
        <p:sp>
          <p:nvSpPr>
            <p:cNvPr id="38" name="한쪽 모서리가 잘린 사각형 37">
              <a:extLst>
                <a:ext uri="{FF2B5EF4-FFF2-40B4-BE49-F238E27FC236}">
                  <a16:creationId xmlns:a16="http://schemas.microsoft.com/office/drawing/2014/main" id="{91A1F1FD-6853-6072-221C-BBEFBCF339E2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더 알아보기 클릭 시 이용약관 출력된 팝업 창 등장</a:t>
              </a:r>
            </a:p>
          </p:txBody>
        </p:sp>
        <p:sp>
          <p:nvSpPr>
            <p:cNvPr id="39" name="이등변 삼각형 42">
              <a:extLst>
                <a:ext uri="{FF2B5EF4-FFF2-40B4-BE49-F238E27FC236}">
                  <a16:creationId xmlns:a16="http://schemas.microsoft.com/office/drawing/2014/main" id="{626FCB6D-B87E-B0A7-B583-6EF5A07B94E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9F79C6-3E3A-20C4-4AB3-EAE2BE3BD895}"/>
              </a:ext>
            </a:extLst>
          </p:cNvPr>
          <p:cNvGrpSpPr/>
          <p:nvPr/>
        </p:nvGrpSpPr>
        <p:grpSpPr>
          <a:xfrm>
            <a:off x="6788876" y="3551097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50150F-1A5A-27FF-B432-3C6A80E888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24F40-DA0D-544F-D527-B3774B77F5D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23774-DE13-4D91-F4E0-FFFBB65B9713}"/>
              </a:ext>
            </a:extLst>
          </p:cNvPr>
          <p:cNvGrpSpPr/>
          <p:nvPr/>
        </p:nvGrpSpPr>
        <p:grpSpPr>
          <a:xfrm>
            <a:off x="2468580" y="3903507"/>
            <a:ext cx="2058726" cy="983681"/>
            <a:chOff x="3460567" y="1417936"/>
            <a:chExt cx="2058726" cy="1659467"/>
          </a:xfrm>
        </p:grpSpPr>
        <p:sp>
          <p:nvSpPr>
            <p:cNvPr id="24" name="한쪽 모서리가 잘린 사각형 23">
              <a:extLst>
                <a:ext uri="{FF2B5EF4-FFF2-40B4-BE49-F238E27FC236}">
                  <a16:creationId xmlns:a16="http://schemas.microsoft.com/office/drawing/2014/main" id="{77AE3B00-0269-4B01-4C9F-8674ED33328F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다음 클릭 시 회원가입 완료 후 메인 화면으로 이동</a:t>
              </a:r>
            </a:p>
          </p:txBody>
        </p:sp>
        <p:sp>
          <p:nvSpPr>
            <p:cNvPr id="25" name="이등변 삼각형 48">
              <a:extLst>
                <a:ext uri="{FF2B5EF4-FFF2-40B4-BE49-F238E27FC236}">
                  <a16:creationId xmlns:a16="http://schemas.microsoft.com/office/drawing/2014/main" id="{F83B5AF0-37B6-3131-7D2D-85E2B0001606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274828-6852-A054-6A45-62EB4EF1B87C}"/>
              </a:ext>
            </a:extLst>
          </p:cNvPr>
          <p:cNvGrpSpPr/>
          <p:nvPr/>
        </p:nvGrpSpPr>
        <p:grpSpPr>
          <a:xfrm>
            <a:off x="4608727" y="3968332"/>
            <a:ext cx="270933" cy="270933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937DD-F70B-5912-007B-BE820DEEB17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16BC47-9259-D932-4703-F4578BBAC39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3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7441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02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김진우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Potostagram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Member(</a:t>
            </a:r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Profile(</a:t>
            </a:r>
            <a:r>
              <a:rPr lang="ko-KR" altLang="en-US" sz="900" dirty="0">
                <a:solidFill>
                  <a:schemeClr val="tx1"/>
                </a:solidFill>
              </a:rPr>
              <a:t>내 정보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Search(</a:t>
            </a:r>
            <a:r>
              <a:rPr lang="ko-KR" altLang="en-US" sz="900" dirty="0">
                <a:solidFill>
                  <a:schemeClr val="tx1"/>
                </a:solidFill>
              </a:rPr>
              <a:t>탐색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Chat(</a:t>
            </a:r>
            <a:r>
              <a:rPr lang="ko-KR" altLang="en-US" sz="900" dirty="0">
                <a:solidFill>
                  <a:schemeClr val="tx1"/>
                </a:solidFill>
              </a:rPr>
              <a:t>채팅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8229" y="3401461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Signup(</a:t>
            </a:r>
            <a:r>
              <a:rPr lang="ko-KR" altLang="en-US" sz="900" dirty="0">
                <a:solidFill>
                  <a:schemeClr val="tx1"/>
                </a:solidFill>
              </a:rPr>
              <a:t>약관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8229" y="413541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Register(</a:t>
            </a:r>
            <a:r>
              <a:rPr lang="ko-KR" altLang="en-US" sz="900" dirty="0">
                <a:solidFill>
                  <a:schemeClr val="tx1"/>
                </a:solidFill>
              </a:rPr>
              <a:t>회원 가입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 flipH="1">
            <a:off x="1693860" y="2298888"/>
            <a:ext cx="2051" cy="1102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3860" y="3786096"/>
            <a:ext cx="0" cy="349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4C3D7C-07D9-4A5A-8225-7E06DD6E7E9B}"/>
              </a:ext>
            </a:extLst>
          </p:cNvPr>
          <p:cNvSpPr/>
          <p:nvPr/>
        </p:nvSpPr>
        <p:spPr>
          <a:xfrm>
            <a:off x="3109716" y="340146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View(</a:t>
            </a:r>
            <a:r>
              <a:rPr lang="ko-KR" altLang="en-US" sz="900" dirty="0">
                <a:solidFill>
                  <a:schemeClr val="tx1"/>
                </a:solidFill>
              </a:rPr>
              <a:t>게시글 상세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02F57B-E5C9-43D1-8D76-6AAB1EE00639}"/>
              </a:ext>
            </a:extLst>
          </p:cNvPr>
          <p:cNvSpPr/>
          <p:nvPr/>
        </p:nvSpPr>
        <p:spPr>
          <a:xfrm>
            <a:off x="950277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SearchId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B1452A-D358-46AF-BE86-5537227182D0}"/>
              </a:ext>
            </a:extLst>
          </p:cNvPr>
          <p:cNvSpPr/>
          <p:nvPr/>
        </p:nvSpPr>
        <p:spPr>
          <a:xfrm>
            <a:off x="950277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SearchPass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A9607-A750-48FD-A604-858574458F61}"/>
              </a:ext>
            </a:extLst>
          </p:cNvPr>
          <p:cNvSpPr/>
          <p:nvPr/>
        </p:nvSpPr>
        <p:spPr>
          <a:xfrm>
            <a:off x="3109715" y="413685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Write(</a:t>
            </a:r>
            <a:r>
              <a:rPr lang="ko-KR" altLang="en-US" sz="900" dirty="0">
                <a:solidFill>
                  <a:schemeClr val="tx1"/>
                </a:solidFill>
              </a:rPr>
              <a:t>게시글 쓰기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B0FC29-EC85-4302-ABCA-4B7E9529D324}"/>
              </a:ext>
            </a:extLst>
          </p:cNvPr>
          <p:cNvSpPr/>
          <p:nvPr/>
        </p:nvSpPr>
        <p:spPr>
          <a:xfrm>
            <a:off x="948229" y="266750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Login(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C2A8F5-9065-495A-9DCB-ACBD334038C8}"/>
              </a:ext>
            </a:extLst>
          </p:cNvPr>
          <p:cNvSpPr/>
          <p:nvPr/>
        </p:nvSpPr>
        <p:spPr>
          <a:xfrm>
            <a:off x="3109713" y="265500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List(</a:t>
            </a:r>
            <a:r>
              <a:rPr lang="ko-KR" altLang="en-US" sz="900" dirty="0">
                <a:solidFill>
                  <a:schemeClr val="tx1"/>
                </a:solidFill>
              </a:rPr>
              <a:t>게시글 목록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84430E-A9D2-459D-8DA1-0CCB743491DE}"/>
              </a:ext>
            </a:extLst>
          </p:cNvPr>
          <p:cNvSpPr/>
          <p:nvPr/>
        </p:nvSpPr>
        <p:spPr>
          <a:xfrm>
            <a:off x="3109714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Modify(</a:t>
            </a:r>
            <a:r>
              <a:rPr lang="ko-KR" altLang="en-US" sz="900" dirty="0">
                <a:solidFill>
                  <a:schemeClr val="tx1"/>
                </a:solidFill>
              </a:rPr>
              <a:t>게시글 수정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1ED1C2-70AF-4B03-BAFA-05CEF2C10584}"/>
              </a:ext>
            </a:extLst>
          </p:cNvPr>
          <p:cNvSpPr/>
          <p:nvPr/>
        </p:nvSpPr>
        <p:spPr>
          <a:xfrm>
            <a:off x="3109713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Delete(</a:t>
            </a:r>
            <a:r>
              <a:rPr lang="ko-KR" altLang="en-US" sz="900" dirty="0">
                <a:solidFill>
                  <a:schemeClr val="tx1"/>
                </a:solidFill>
              </a:rPr>
              <a:t>게시글 삭제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C1520F-D1FE-4AC5-9D13-6D51F20A676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693860" y="451040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EFC9B1-BC0B-4167-A67E-FB3F64934D2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93860" y="5254007"/>
            <a:ext cx="2048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279872-DBDB-481A-B6C5-A86D7F198231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3855344" y="2298888"/>
            <a:ext cx="2054" cy="356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69878-C592-41B7-A962-BB0FE1D11BC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>
            <a:off x="3855344" y="3039643"/>
            <a:ext cx="3" cy="3618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828C32-CAAC-43D6-B0EB-D1E8A28A9627}"/>
              </a:ext>
            </a:extLst>
          </p:cNvPr>
          <p:cNvCxnSpPr>
            <a:cxnSpLocks/>
          </p:cNvCxnSpPr>
          <p:nvPr/>
        </p:nvCxnSpPr>
        <p:spPr>
          <a:xfrm>
            <a:off x="3851244" y="378199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810939-4CD6-4283-8E4C-7A0516D68EF9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3855345" y="4521493"/>
            <a:ext cx="1" cy="3478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E424C2-EE38-4572-856C-537CBF142FEB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3855344" y="5254007"/>
            <a:ext cx="1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93854"/>
              </p:ext>
            </p:extLst>
          </p:nvPr>
        </p:nvGraphicFramePr>
        <p:xfrm>
          <a:off x="1197870" y="1268760"/>
          <a:ext cx="9796258" cy="4991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기획서비스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및 동영상 공유 소셜 네트워크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제작하여 웹 개발 지식을 얻기 위함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적용되어 있는 여러 웹 기술을 배울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사진과 동영상 업로드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채팅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서비스 구현과 관련해서 전달해야 하는 사항을 기록합니다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Benchmarking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 Proposition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Policy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interface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90935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F6F4F2A-4567-74CC-7C55-5581CEC47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BE4AE0-88EA-72C9-32FA-C1FA233F1095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4B9E66-E521-5382-0E76-18E40B3CDAF9}"/>
              </a:ext>
            </a:extLst>
          </p:cNvPr>
          <p:cNvGrpSpPr/>
          <p:nvPr/>
        </p:nvGrpSpPr>
        <p:grpSpPr>
          <a:xfrm>
            <a:off x="4281264" y="460977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CF7528A-BBEC-A91C-D304-D53321670634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8" name="직선 연결선 95">
              <a:extLst>
                <a:ext uri="{FF2B5EF4-FFF2-40B4-BE49-F238E27FC236}">
                  <a16:creationId xmlns:a16="http://schemas.microsoft.com/office/drawing/2014/main" id="{45C2C019-B710-3AC5-7922-A3FAAE2283AB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A837867-FD7A-71FE-2955-CDA446293EA8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6F8F91-C732-E2DE-69E5-DB282C06143B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9C5F51-38CA-DF32-C5B1-26FC54C4E26B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0D8D2-735E-3699-EB46-CD36C9F10DA9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308B9-86FD-9F9B-EECC-484001C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6C92DC7-6366-E627-E6A3-B13F87D6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F33BFFF-24AB-7919-8785-F47DE9B9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CB04D76-CDC3-DDE5-1126-19A85463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007F5CF-06A8-A1F9-DACC-42953CE2FD50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E638C54-C663-9B87-C594-7B81A1FB466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4" name="직선 연결선 95">
              <a:extLst>
                <a:ext uri="{FF2B5EF4-FFF2-40B4-BE49-F238E27FC236}">
                  <a16:creationId xmlns:a16="http://schemas.microsoft.com/office/drawing/2014/main" id="{C36611D9-15C8-5CE7-FBFC-AC21F09226F2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5BA50A-D450-3159-0572-0D81F2ADE5F3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CC08B4-B679-5590-7D63-FEBDBB3858CF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7C38FC-CAAC-FBF2-4D84-9CDC3443CC1A}"/>
              </a:ext>
            </a:extLst>
          </p:cNvPr>
          <p:cNvSpPr txBox="1"/>
          <p:nvPr/>
        </p:nvSpPr>
        <p:spPr>
          <a:xfrm>
            <a:off x="5572485" y="6180558"/>
            <a:ext cx="1689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.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</a:p>
          <a:p>
            <a:r>
              <a:rPr kumimoji="1" lang="en-US" altLang="ko-Kore-KR" sz="1100" b="1" dirty="0">
                <a:latin typeface="+mj-lt"/>
              </a:rPr>
              <a:t> </a:t>
            </a:r>
            <a:endParaRPr kumimoji="1" lang="ko-Kore-KR" altLang="en-US" sz="1100" b="1" dirty="0">
              <a:latin typeface="+mj-lt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8A9715-4594-EB1D-78CD-3D2E87D202B3}"/>
              </a:ext>
            </a:extLst>
          </p:cNvPr>
          <p:cNvGrpSpPr/>
          <p:nvPr/>
        </p:nvGrpSpPr>
        <p:grpSpPr>
          <a:xfrm>
            <a:off x="8329573" y="1521831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FE0A16-6E15-A027-1821-A95750BE62A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5E0D7B-F9C1-FC47-7DCE-909EE250CC0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82572-10D6-E931-250B-BBA58AA81C32}"/>
              </a:ext>
            </a:extLst>
          </p:cNvPr>
          <p:cNvGrpSpPr/>
          <p:nvPr/>
        </p:nvGrpSpPr>
        <p:grpSpPr>
          <a:xfrm>
            <a:off x="10702348" y="704490"/>
            <a:ext cx="270933" cy="270933"/>
            <a:chOff x="5672667" y="2302072"/>
            <a:chExt cx="270933" cy="270933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0C7B76F-9597-F67A-2AC3-F879313D756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F3E3F7-1826-A264-A547-A1F1CFD2561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C41354-8335-4EB7-5C0F-77D9E215A0AC}"/>
              </a:ext>
            </a:extLst>
          </p:cNvPr>
          <p:cNvGrpSpPr/>
          <p:nvPr/>
        </p:nvGrpSpPr>
        <p:grpSpPr>
          <a:xfrm>
            <a:off x="5541703" y="5909625"/>
            <a:ext cx="270933" cy="270933"/>
            <a:chOff x="5672667" y="2302072"/>
            <a:chExt cx="270933" cy="27093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D04A3AB-540F-8C2F-BFDC-C51C4FE522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D7B66E-5D5C-A818-E333-E314EB19783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9E0942-3808-9FB9-CBE4-FDCEC70559F5}"/>
              </a:ext>
            </a:extLst>
          </p:cNvPr>
          <p:cNvGrpSpPr/>
          <p:nvPr/>
        </p:nvGrpSpPr>
        <p:grpSpPr>
          <a:xfrm>
            <a:off x="4816861" y="325965"/>
            <a:ext cx="270933" cy="270933"/>
            <a:chOff x="5672667" y="2302072"/>
            <a:chExt cx="270933" cy="2709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F24552-517F-E87F-F3D1-DCDD4CA3FA8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656608-8458-3882-6E7D-6652DB8D016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884260A-A517-B8C2-5E51-67C89415660C}"/>
              </a:ext>
            </a:extLst>
          </p:cNvPr>
          <p:cNvGrpSpPr/>
          <p:nvPr/>
        </p:nvGrpSpPr>
        <p:grpSpPr>
          <a:xfrm>
            <a:off x="8672240" y="1462491"/>
            <a:ext cx="2092216" cy="763539"/>
            <a:chOff x="3354492" y="1417936"/>
            <a:chExt cx="2053409" cy="1659467"/>
          </a:xfrm>
        </p:grpSpPr>
        <p:sp>
          <p:nvSpPr>
            <p:cNvPr id="95" name="한쪽 모서리가 잘린 사각형 94">
              <a:extLst>
                <a:ext uri="{FF2B5EF4-FFF2-40B4-BE49-F238E27FC236}">
                  <a16:creationId xmlns:a16="http://schemas.microsoft.com/office/drawing/2014/main" id="{8F060FA9-7951-C0BF-3DE5-08C95D29B42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닉네임을 클릭 시 프로필 화면으로 이동</a:t>
              </a:r>
            </a:p>
          </p:txBody>
        </p:sp>
        <p:sp>
          <p:nvSpPr>
            <p:cNvPr id="96" name="이등변 삼각형 48">
              <a:extLst>
                <a:ext uri="{FF2B5EF4-FFF2-40B4-BE49-F238E27FC236}">
                  <a16:creationId xmlns:a16="http://schemas.microsoft.com/office/drawing/2014/main" id="{60B2908A-FA2F-929C-5B1B-C913BA9C9F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FF758B2-E91C-F76D-54CF-4A7B1862410E}"/>
              </a:ext>
            </a:extLst>
          </p:cNvPr>
          <p:cNvGrpSpPr/>
          <p:nvPr/>
        </p:nvGrpSpPr>
        <p:grpSpPr>
          <a:xfrm>
            <a:off x="10979545" y="684605"/>
            <a:ext cx="1134864" cy="837226"/>
            <a:chOff x="3354492" y="1417936"/>
            <a:chExt cx="2053409" cy="1659467"/>
          </a:xfrm>
        </p:grpSpPr>
        <p:sp>
          <p:nvSpPr>
            <p:cNvPr id="98" name="한쪽 모서리가 잘린 사각형 97">
              <a:extLst>
                <a:ext uri="{FF2B5EF4-FFF2-40B4-BE49-F238E27FC236}">
                  <a16:creationId xmlns:a16="http://schemas.microsoft.com/office/drawing/2014/main" id="{77A8C372-3BB9-F783-1D99-4CE766D5F13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로그인 창 띄움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로그아웃은 </a:t>
              </a:r>
              <a:r>
                <a:rPr lang="en-US" altLang="ko-KR" sz="1000" dirty="0">
                  <a:solidFill>
                    <a:schemeClr val="tx1"/>
                  </a:solidFill>
                </a:rPr>
                <a:t>NO,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작은 팝업 창</a:t>
              </a:r>
            </a:p>
          </p:txBody>
        </p:sp>
        <p:sp>
          <p:nvSpPr>
            <p:cNvPr id="99" name="이등변 삼각형 48">
              <a:extLst>
                <a:ext uri="{FF2B5EF4-FFF2-40B4-BE49-F238E27FC236}">
                  <a16:creationId xmlns:a16="http://schemas.microsoft.com/office/drawing/2014/main" id="{FE2CD14F-98DA-CA24-CF61-2FFEB8A8FE69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F082D8E-C13D-5E54-490E-2F5F24E23CC9}"/>
              </a:ext>
            </a:extLst>
          </p:cNvPr>
          <p:cNvGrpSpPr/>
          <p:nvPr/>
        </p:nvGrpSpPr>
        <p:grpSpPr>
          <a:xfrm>
            <a:off x="6580024" y="5609919"/>
            <a:ext cx="2092216" cy="1214604"/>
            <a:chOff x="3354492" y="1417936"/>
            <a:chExt cx="2053409" cy="1659467"/>
          </a:xfrm>
        </p:grpSpPr>
        <p:sp>
          <p:nvSpPr>
            <p:cNvPr id="101" name="한쪽 모서리가 잘린 사각형 100">
              <a:extLst>
                <a:ext uri="{FF2B5EF4-FFF2-40B4-BE49-F238E27FC236}">
                  <a16:creationId xmlns:a16="http://schemas.microsoft.com/office/drawing/2014/main" id="{CD822F05-9DF8-53E7-56B4-6539450E47A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더보기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모두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댓글 달기 클릭 시 상세보기로 이동</a:t>
              </a:r>
            </a:p>
          </p:txBody>
        </p:sp>
        <p:sp>
          <p:nvSpPr>
            <p:cNvPr id="102" name="이등변 삼각형 48">
              <a:extLst>
                <a:ext uri="{FF2B5EF4-FFF2-40B4-BE49-F238E27FC236}">
                  <a16:creationId xmlns:a16="http://schemas.microsoft.com/office/drawing/2014/main" id="{57DABDF5-EF8C-E448-742E-62C93AEC0848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C3FE65C-E182-0A31-DF59-69A09BBBDA7A}"/>
              </a:ext>
            </a:extLst>
          </p:cNvPr>
          <p:cNvGrpSpPr/>
          <p:nvPr/>
        </p:nvGrpSpPr>
        <p:grpSpPr>
          <a:xfrm>
            <a:off x="5239992" y="408356"/>
            <a:ext cx="1759114" cy="1332922"/>
            <a:chOff x="3354492" y="1417936"/>
            <a:chExt cx="2053409" cy="1659467"/>
          </a:xfrm>
        </p:grpSpPr>
        <p:sp>
          <p:nvSpPr>
            <p:cNvPr id="104" name="한쪽 모서리가 잘린 사각형 103">
              <a:extLst>
                <a:ext uri="{FF2B5EF4-FFF2-40B4-BE49-F238E27FC236}">
                  <a16:creationId xmlns:a16="http://schemas.microsoft.com/office/drawing/2014/main" id="{7C97C1B1-6500-D4DA-007B-9C5F824C8797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닉네임 클릭 시 해당 회원의 프로필로 이동</a:t>
              </a:r>
            </a:p>
          </p:txBody>
        </p:sp>
        <p:sp>
          <p:nvSpPr>
            <p:cNvPr id="105" name="이등변 삼각형 48">
              <a:extLst>
                <a:ext uri="{FF2B5EF4-FFF2-40B4-BE49-F238E27FC236}">
                  <a16:creationId xmlns:a16="http://schemas.microsoft.com/office/drawing/2014/main" id="{4D5A8A88-8E83-B05B-BBF6-EC39FFB637B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F7A29F6-553E-EADC-1266-89BC24C3E91D}"/>
              </a:ext>
            </a:extLst>
          </p:cNvPr>
          <p:cNvGrpSpPr/>
          <p:nvPr/>
        </p:nvGrpSpPr>
        <p:grpSpPr>
          <a:xfrm>
            <a:off x="1524402" y="3683126"/>
            <a:ext cx="270933" cy="270933"/>
            <a:chOff x="5672667" y="2302072"/>
            <a:chExt cx="270933" cy="270933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82F83E9-1F3B-6FD2-0883-38A009B021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F3B9FA-9920-AFA9-A2CF-FAD755ED365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833046D-A6FE-6497-A28C-51F861581137}"/>
              </a:ext>
            </a:extLst>
          </p:cNvPr>
          <p:cNvGrpSpPr/>
          <p:nvPr/>
        </p:nvGrpSpPr>
        <p:grpSpPr>
          <a:xfrm>
            <a:off x="1916534" y="3614754"/>
            <a:ext cx="1759114" cy="653895"/>
            <a:chOff x="3354492" y="1417936"/>
            <a:chExt cx="2053409" cy="1659467"/>
          </a:xfrm>
        </p:grpSpPr>
        <p:sp>
          <p:nvSpPr>
            <p:cNvPr id="110" name="한쪽 모서리가 잘린 사각형 109">
              <a:extLst>
                <a:ext uri="{FF2B5EF4-FFF2-40B4-BE49-F238E27FC236}">
                  <a16:creationId xmlns:a16="http://schemas.microsoft.com/office/drawing/2014/main" id="{9246E794-1E0C-1974-4186-7AA3B141BF4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클릭 시 채팅창으로 이동</a:t>
              </a:r>
            </a:p>
          </p:txBody>
        </p:sp>
        <p:sp>
          <p:nvSpPr>
            <p:cNvPr id="111" name="이등변 삼각형 48">
              <a:extLst>
                <a:ext uri="{FF2B5EF4-FFF2-40B4-BE49-F238E27FC236}">
                  <a16:creationId xmlns:a16="http://schemas.microsoft.com/office/drawing/2014/main" id="{17A82452-47BB-217B-19E8-77C25457F7C5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A4AEF85-5DEE-0360-7735-00A798449BC7}"/>
              </a:ext>
            </a:extLst>
          </p:cNvPr>
          <p:cNvGrpSpPr/>
          <p:nvPr/>
        </p:nvGrpSpPr>
        <p:grpSpPr>
          <a:xfrm>
            <a:off x="1837222" y="4791056"/>
            <a:ext cx="1759114" cy="653895"/>
            <a:chOff x="3354492" y="1417936"/>
            <a:chExt cx="2053409" cy="1659467"/>
          </a:xfrm>
        </p:grpSpPr>
        <p:sp>
          <p:nvSpPr>
            <p:cNvPr id="113" name="한쪽 모서리가 잘린 사각형 112">
              <a:extLst>
                <a:ext uri="{FF2B5EF4-FFF2-40B4-BE49-F238E27FC236}">
                  <a16:creationId xmlns:a16="http://schemas.microsoft.com/office/drawing/2014/main" id="{73B60773-B634-A05C-16E7-3E291D2E9B3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만들기 클릭 시 새 게시물 만들기 창으로 띄우기</a:t>
              </a:r>
            </a:p>
          </p:txBody>
        </p:sp>
        <p:sp>
          <p:nvSpPr>
            <p:cNvPr id="114" name="이등변 삼각형 48">
              <a:extLst>
                <a:ext uri="{FF2B5EF4-FFF2-40B4-BE49-F238E27FC236}">
                  <a16:creationId xmlns:a16="http://schemas.microsoft.com/office/drawing/2014/main" id="{BA3C4CF5-7F7E-B3BD-0909-83A092CE93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69EDE8-AC50-E62D-6319-E7E63AAA762C}"/>
              </a:ext>
            </a:extLst>
          </p:cNvPr>
          <p:cNvGrpSpPr/>
          <p:nvPr/>
        </p:nvGrpSpPr>
        <p:grpSpPr>
          <a:xfrm>
            <a:off x="1426007" y="4777144"/>
            <a:ext cx="270933" cy="270933"/>
            <a:chOff x="5672667" y="2302072"/>
            <a:chExt cx="270933" cy="27093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A54C3AF-3815-3AAA-B1CA-6EF934F649D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8C6632-A134-D68E-C871-760024B93AF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0BD5A23D-07B2-70E8-A9C0-D140FE95D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9FBF7D5-22A3-0788-ABF7-6E0D61CFAE18}"/>
              </a:ext>
            </a:extLst>
          </p:cNvPr>
          <p:cNvGrpSpPr/>
          <p:nvPr/>
        </p:nvGrpSpPr>
        <p:grpSpPr>
          <a:xfrm>
            <a:off x="1555208" y="2052744"/>
            <a:ext cx="270933" cy="270933"/>
            <a:chOff x="5672667" y="2302072"/>
            <a:chExt cx="270933" cy="27093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7A234A3-0E11-D1BF-B696-E9B10F79FE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A75282F-8024-8927-F48D-6F9FD4FA367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227A2D9-99D5-2BB9-FC35-EE1F265C928E}"/>
              </a:ext>
            </a:extLst>
          </p:cNvPr>
          <p:cNvGrpSpPr/>
          <p:nvPr/>
        </p:nvGrpSpPr>
        <p:grpSpPr>
          <a:xfrm>
            <a:off x="1947340" y="1984372"/>
            <a:ext cx="1759114" cy="653895"/>
            <a:chOff x="3354492" y="1417936"/>
            <a:chExt cx="2053409" cy="1659467"/>
          </a:xfrm>
        </p:grpSpPr>
        <p:sp>
          <p:nvSpPr>
            <p:cNvPr id="131" name="한쪽 모서리가 잘린 사각형 130">
              <a:extLst>
                <a:ext uri="{FF2B5EF4-FFF2-40B4-BE49-F238E27FC236}">
                  <a16:creationId xmlns:a16="http://schemas.microsoft.com/office/drawing/2014/main" id="{E9521661-9459-A554-652A-17B2B9B33041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클릭 시 검색 창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띄움</a:t>
              </a:r>
            </a:p>
          </p:txBody>
        </p:sp>
        <p:sp>
          <p:nvSpPr>
            <p:cNvPr id="132" name="이등변 삼각형 48">
              <a:extLst>
                <a:ext uri="{FF2B5EF4-FFF2-40B4-BE49-F238E27FC236}">
                  <a16:creationId xmlns:a16="http://schemas.microsoft.com/office/drawing/2014/main" id="{98844317-B450-1EE1-78EB-E431731C42D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B9E048E-7D48-1DBA-7562-72E12E08A905}"/>
              </a:ext>
            </a:extLst>
          </p:cNvPr>
          <p:cNvGrpSpPr/>
          <p:nvPr/>
        </p:nvGrpSpPr>
        <p:grpSpPr>
          <a:xfrm>
            <a:off x="5218030" y="6470101"/>
            <a:ext cx="270933" cy="270933"/>
            <a:chOff x="5672667" y="2302072"/>
            <a:chExt cx="270933" cy="270933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8A9F7D3-3159-B33E-D6EB-5E3E2778B6B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273B2DD-E2FE-4228-5098-9AB5517E7B2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37" name="한쪽 모서리가 잘린 사각형 136">
            <a:extLst>
              <a:ext uri="{FF2B5EF4-FFF2-40B4-BE49-F238E27FC236}">
                <a16:creationId xmlns:a16="http://schemas.microsoft.com/office/drawing/2014/main" id="{7622D324-9133-30FD-02AE-5D31EFBC1489}"/>
              </a:ext>
            </a:extLst>
          </p:cNvPr>
          <p:cNvSpPr/>
          <p:nvPr/>
        </p:nvSpPr>
        <p:spPr>
          <a:xfrm flipH="1">
            <a:off x="2963931" y="6211717"/>
            <a:ext cx="2091394" cy="741798"/>
          </a:xfrm>
          <a:prstGeom prst="snip1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한번에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개의 게시물 띄우기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스크롤을 끝까지 내리면 다음 게시물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 띄우기</a:t>
            </a:r>
          </a:p>
        </p:txBody>
      </p:sp>
      <p:sp>
        <p:nvSpPr>
          <p:cNvPr id="138" name="이등변 삼각형 48">
            <a:extLst>
              <a:ext uri="{FF2B5EF4-FFF2-40B4-BE49-F238E27FC236}">
                <a16:creationId xmlns:a16="http://schemas.microsoft.com/office/drawing/2014/main" id="{7D80AA10-D489-C119-B677-3151BC0693A6}"/>
              </a:ext>
            </a:extLst>
          </p:cNvPr>
          <p:cNvSpPr/>
          <p:nvPr/>
        </p:nvSpPr>
        <p:spPr>
          <a:xfrm rot="5400000" flipH="1">
            <a:off x="5062208" y="6469366"/>
            <a:ext cx="113003" cy="11349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FAC5BA9-4136-10FA-F28E-4F2B624509E4}"/>
              </a:ext>
            </a:extLst>
          </p:cNvPr>
          <p:cNvGrpSpPr/>
          <p:nvPr/>
        </p:nvGrpSpPr>
        <p:grpSpPr>
          <a:xfrm>
            <a:off x="4441253" y="4835093"/>
            <a:ext cx="270933" cy="270933"/>
            <a:chOff x="5672667" y="2302072"/>
            <a:chExt cx="270933" cy="270933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C34A0EB-2000-9B55-9340-C4CBAFA182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B0A6067-4397-70A4-F818-BA99633DA2B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003DFA2-A69A-FB7D-E1C5-5BBA6F507CCE}"/>
              </a:ext>
            </a:extLst>
          </p:cNvPr>
          <p:cNvGrpSpPr/>
          <p:nvPr/>
        </p:nvGrpSpPr>
        <p:grpSpPr>
          <a:xfrm>
            <a:off x="4816862" y="4336394"/>
            <a:ext cx="2101142" cy="663005"/>
            <a:chOff x="3345732" y="1417936"/>
            <a:chExt cx="2062169" cy="1659467"/>
          </a:xfrm>
        </p:grpSpPr>
        <p:sp>
          <p:nvSpPr>
            <p:cNvPr id="143" name="한쪽 모서리가 잘린 사각형 142">
              <a:extLst>
                <a:ext uri="{FF2B5EF4-FFF2-40B4-BE49-F238E27FC236}">
                  <a16:creationId xmlns:a16="http://schemas.microsoft.com/office/drawing/2014/main" id="{4C2DC728-510E-BC3E-2242-5699560FD756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좋아요 클릭 시 좋아요 개수 증가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빨간 하트로 변경</a:t>
              </a:r>
            </a:p>
          </p:txBody>
        </p:sp>
        <p:sp>
          <p:nvSpPr>
            <p:cNvPr id="144" name="이등변 삼각형 48">
              <a:extLst>
                <a:ext uri="{FF2B5EF4-FFF2-40B4-BE49-F238E27FC236}">
                  <a16:creationId xmlns:a16="http://schemas.microsoft.com/office/drawing/2014/main" id="{025F7A9A-C9A0-E5A6-560A-A66914809BBC}"/>
                </a:ext>
              </a:extLst>
            </p:cNvPr>
            <p:cNvSpPr/>
            <p:nvPr/>
          </p:nvSpPr>
          <p:spPr>
            <a:xfrm rot="16200000" flipH="1">
              <a:off x="3324232" y="2755157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FD0D00-435F-E2C5-F91B-50EC8E7F7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014" y="2838391"/>
            <a:ext cx="190500" cy="190500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C3652292-766D-181D-11DF-2C2E2C9BD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266" y="2838391"/>
            <a:ext cx="190500" cy="190500"/>
          </a:xfrm>
          <a:prstGeom prst="rect">
            <a:avLst/>
          </a:prstGeom>
        </p:spPr>
      </p:pic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3701AB4-1748-A813-048E-63F7AEBB67FF}"/>
              </a:ext>
            </a:extLst>
          </p:cNvPr>
          <p:cNvGrpSpPr/>
          <p:nvPr/>
        </p:nvGrpSpPr>
        <p:grpSpPr>
          <a:xfrm>
            <a:off x="7291766" y="2927081"/>
            <a:ext cx="270933" cy="270933"/>
            <a:chOff x="5672667" y="2302072"/>
            <a:chExt cx="270933" cy="2709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6208889-F8A3-AB47-7BD0-C6EBE911CBA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F8D2313-6C65-2140-651C-C82DE3FDB05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46BB4E9-E05F-1EDF-0136-7AA00877FA7F}"/>
              </a:ext>
            </a:extLst>
          </p:cNvPr>
          <p:cNvGrpSpPr/>
          <p:nvPr/>
        </p:nvGrpSpPr>
        <p:grpSpPr>
          <a:xfrm>
            <a:off x="7626132" y="2898466"/>
            <a:ext cx="2092216" cy="674921"/>
            <a:chOff x="3354492" y="1417936"/>
            <a:chExt cx="2053409" cy="1659467"/>
          </a:xfrm>
        </p:grpSpPr>
        <p:sp>
          <p:nvSpPr>
            <p:cNvPr id="151" name="한쪽 모서리가 잘린 사각형 150">
              <a:extLst>
                <a:ext uri="{FF2B5EF4-FFF2-40B4-BE49-F238E27FC236}">
                  <a16:creationId xmlns:a16="http://schemas.microsoft.com/office/drawing/2014/main" id="{2972559C-DBE4-E454-0A4A-B63A876D642B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클릭 시 다음 사진 </a:t>
              </a:r>
              <a:r>
                <a:rPr lang="en-US" altLang="ko-KR" sz="1000" dirty="0">
                  <a:solidFill>
                    <a:schemeClr val="tx1"/>
                  </a:solidFill>
                </a:rPr>
                <a:t>or 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동영상 보여주기</a:t>
              </a:r>
            </a:p>
          </p:txBody>
        </p:sp>
        <p:sp>
          <p:nvSpPr>
            <p:cNvPr id="152" name="이등변 삼각형 48">
              <a:extLst>
                <a:ext uri="{FF2B5EF4-FFF2-40B4-BE49-F238E27FC236}">
                  <a16:creationId xmlns:a16="http://schemas.microsoft.com/office/drawing/2014/main" id="{8A343B5B-295B-600D-1A19-9F844FB3C9EA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1BCAE03-4488-B161-FF1C-3077425522C2}"/>
              </a:ext>
            </a:extLst>
          </p:cNvPr>
          <p:cNvSpPr txBox="1"/>
          <p:nvPr/>
        </p:nvSpPr>
        <p:spPr>
          <a:xfrm>
            <a:off x="4132719" y="5685414"/>
            <a:ext cx="2284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r>
              <a:rPr kumimoji="1" lang="ko-KR" altLang="en-US" sz="1200" dirty="0">
                <a:latin typeface="+mj-lt"/>
              </a:rPr>
              <a:t>   </a:t>
            </a:r>
            <a:r>
              <a:rPr kumimoji="1" lang="en-US" altLang="ko-KR" sz="1200" dirty="0">
                <a:latin typeface="+mj-lt"/>
              </a:rPr>
              <a:t>title  …</a:t>
            </a:r>
            <a:r>
              <a:rPr kumimoji="1" lang="ko-KR" altLang="en-US" sz="1200" dirty="0">
                <a:latin typeface="+mj-lt"/>
              </a:rPr>
              <a:t>            </a:t>
            </a:r>
            <a:r>
              <a:rPr kumimoji="1" lang="en-US" altLang="ko-KR" sz="1200" dirty="0">
                <a:latin typeface="+mj-lt"/>
              </a:rPr>
              <a:t> </a:t>
            </a:r>
            <a:r>
              <a:rPr kumimoji="1" lang="ko-KR" altLang="en-US" sz="1200" dirty="0" err="1">
                <a:latin typeface="+mj-lt"/>
              </a:rPr>
              <a:t>더보기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26</a:t>
            </a:r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 모두 보기</a:t>
            </a:r>
            <a:endParaRPr kumimoji="1" lang="en-US" altLang="ko-KR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kumimoji="1" lang="ko-KR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댓글 달기</a:t>
            </a:r>
            <a:r>
              <a:rPr kumimoji="1"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         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52E509-FB5D-21B2-4C5E-E36B229C3F5E}"/>
              </a:ext>
            </a:extLst>
          </p:cNvPr>
          <p:cNvSpPr txBox="1"/>
          <p:nvPr/>
        </p:nvSpPr>
        <p:spPr>
          <a:xfrm>
            <a:off x="4128552" y="543413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좋아요 </a:t>
            </a:r>
            <a:r>
              <a:rPr kumimoji="1" lang="en-US" altLang="ko-KR" sz="1200" dirty="0">
                <a:latin typeface="+mj-lt"/>
              </a:rPr>
              <a:t>310</a:t>
            </a:r>
            <a:r>
              <a:rPr kumimoji="1" lang="ko-KR" altLang="en-US" sz="1200" dirty="0">
                <a:latin typeface="+mj-lt"/>
              </a:rPr>
              <a:t>개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AF09728-E7D5-3868-FEBC-E7C3E31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03" y="5095581"/>
            <a:ext cx="291908" cy="2919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0112D7A-DB7A-B7F5-9CC7-8B84824F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01" y="5114808"/>
            <a:ext cx="272680" cy="2726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9A1438-E965-5628-7719-0EDBAD94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09" y="5145355"/>
            <a:ext cx="228416" cy="2284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DA2622-68E1-BA40-08E2-0BA77B49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806" y="5123071"/>
            <a:ext cx="305609" cy="305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D58BB1-F85E-41FB-A6E6-6B58B9C93FC1}"/>
              </a:ext>
            </a:extLst>
          </p:cNvPr>
          <p:cNvSpPr/>
          <p:nvPr/>
        </p:nvSpPr>
        <p:spPr>
          <a:xfrm>
            <a:off x="4180902" y="925551"/>
            <a:ext cx="3145450" cy="4103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사진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동영상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900C0-3F62-30ED-6B13-7ECCCD01045A}"/>
              </a:ext>
            </a:extLst>
          </p:cNvPr>
          <p:cNvSpPr txBox="1"/>
          <p:nvPr/>
        </p:nvSpPr>
        <p:spPr>
          <a:xfrm>
            <a:off x="4698816" y="50458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nick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DB631B-0B11-DBA6-B55B-1198C9BAFC71}"/>
              </a:ext>
            </a:extLst>
          </p:cNvPr>
          <p:cNvSpPr txBox="1"/>
          <p:nvPr/>
        </p:nvSpPr>
        <p:spPr>
          <a:xfrm>
            <a:off x="6918003" y="47380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+mj-lt"/>
              </a:rPr>
              <a:t>...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F8608A-0560-73A8-8A57-C76830CFAA0D}"/>
              </a:ext>
            </a:extLst>
          </p:cNvPr>
          <p:cNvGrpSpPr/>
          <p:nvPr/>
        </p:nvGrpSpPr>
        <p:grpSpPr>
          <a:xfrm>
            <a:off x="8095846" y="747131"/>
            <a:ext cx="633852" cy="633852"/>
            <a:chOff x="323528" y="3075806"/>
            <a:chExt cx="648072" cy="64807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BA1BD9E-60E5-3F4F-4013-2CBC198505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4" name="직선 연결선 95">
              <a:extLst>
                <a:ext uri="{FF2B5EF4-FFF2-40B4-BE49-F238E27FC236}">
                  <a16:creationId xmlns:a16="http://schemas.microsoft.com/office/drawing/2014/main" id="{76129854-33D4-70EE-46D1-1B826E305520}"/>
                </a:ext>
              </a:extLst>
            </p:cNvPr>
            <p:cNvCxnSpPr>
              <a:cxnSpLocks/>
              <a:stCxn id="53" idx="7"/>
              <a:endCxn id="5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A11B069-76F5-1C13-F6B7-B7AB3DB03A88}"/>
              </a:ext>
            </a:extLst>
          </p:cNvPr>
          <p:cNvSpPr txBox="1"/>
          <p:nvPr/>
        </p:nvSpPr>
        <p:spPr>
          <a:xfrm>
            <a:off x="8830646" y="894780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008D6F-6E34-FE28-AA02-5DFA837F930C}"/>
              </a:ext>
            </a:extLst>
          </p:cNvPr>
          <p:cNvSpPr txBox="1"/>
          <p:nvPr/>
        </p:nvSpPr>
        <p:spPr>
          <a:xfrm>
            <a:off x="10389467" y="920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1"/>
                </a:solidFill>
                <a:latin typeface="+mj-lt"/>
              </a:rPr>
              <a:t>전환</a:t>
            </a:r>
            <a:endParaRPr kumimoji="1" lang="ko-Kore-KR" alt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B932A7E-2694-5D17-3DF0-DF914136DF83}"/>
              </a:ext>
            </a:extLst>
          </p:cNvPr>
          <p:cNvSpPr/>
          <p:nvPr/>
        </p:nvSpPr>
        <p:spPr>
          <a:xfrm>
            <a:off x="0" y="331886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1" y="473806"/>
            <a:ext cx="4274851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414420" y="5175798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96BC94-3D64-BDA4-4CBC-5C8C9E0F3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43" y="781876"/>
            <a:ext cx="440137" cy="440137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487A6633-DFEB-BA47-F053-4D410D928B68}"/>
              </a:ext>
            </a:extLst>
          </p:cNvPr>
          <p:cNvGrpSpPr/>
          <p:nvPr/>
        </p:nvGrpSpPr>
        <p:grpSpPr>
          <a:xfrm>
            <a:off x="1161511" y="1239516"/>
            <a:ext cx="2880575" cy="440137"/>
            <a:chOff x="1416027" y="1961930"/>
            <a:chExt cx="1088391" cy="16933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71BF30D-B83B-797C-BEEA-983CBE0D4715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022F559-15A1-A4DA-C8DE-50A5C708597B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77">
                <a:extLst>
                  <a:ext uri="{FF2B5EF4-FFF2-40B4-BE49-F238E27FC236}">
                    <a16:creationId xmlns:a16="http://schemas.microsoft.com/office/drawing/2014/main" id="{AA6E36B9-46E5-EE15-BDDC-FD5810395326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2" name="개체 81">
              <a:extLst>
                <a:ext uri="{FF2B5EF4-FFF2-40B4-BE49-F238E27FC236}">
                  <a16:creationId xmlns:a16="http://schemas.microsoft.com/office/drawing/2014/main" id="{D8510737-003D-4BDF-3838-E86EF05B77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57554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228240" imgH="253800" progId="Photoshop.Image.13">
                    <p:embed/>
                  </p:oleObj>
                </mc:Choice>
                <mc:Fallback>
                  <p:oleObj name="Image" r:id="rId7" imgW="228240" imgH="253800" progId="Photoshop.Image.13">
                    <p:embed/>
                    <p:pic>
                      <p:nvPicPr>
                        <p:cNvPr id="76" name="개체 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460029-BC46-4F7D-6D12-CA8C0B6C1D5F}"/>
              </a:ext>
            </a:extLst>
          </p:cNvPr>
          <p:cNvSpPr txBox="1"/>
          <p:nvPr/>
        </p:nvSpPr>
        <p:spPr>
          <a:xfrm>
            <a:off x="1103882" y="756280"/>
            <a:ext cx="168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latin typeface="+mj-lt"/>
              </a:rPr>
              <a:t>검색</a:t>
            </a:r>
            <a:endParaRPr kumimoji="1" lang="en-US" altLang="ko-Kore-KR" sz="1600" b="1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E657AD-82C2-FA55-A28B-A6429164DC7B}"/>
              </a:ext>
            </a:extLst>
          </p:cNvPr>
          <p:cNvSpPr txBox="1"/>
          <p:nvPr/>
        </p:nvSpPr>
        <p:spPr>
          <a:xfrm>
            <a:off x="1103882" y="1883799"/>
            <a:ext cx="168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+mj-lt"/>
              </a:rPr>
              <a:t>최근 검색 항목</a:t>
            </a:r>
            <a:endParaRPr kumimoji="1" lang="en-US" altLang="ko-Kore-KR" sz="1200" dirty="0">
              <a:latin typeface="+mj-lt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7A84350E-391C-F7FF-65C7-7F9DB111E579}"/>
              </a:ext>
            </a:extLst>
          </p:cNvPr>
          <p:cNvCxnSpPr>
            <a:cxnSpLocks/>
          </p:cNvCxnSpPr>
          <p:nvPr/>
        </p:nvCxnSpPr>
        <p:spPr>
          <a:xfrm>
            <a:off x="1097252" y="1808585"/>
            <a:ext cx="303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1C20519-63AF-CBEB-A782-710FF239068E}"/>
              </a:ext>
            </a:extLst>
          </p:cNvPr>
          <p:cNvGrpSpPr/>
          <p:nvPr/>
        </p:nvGrpSpPr>
        <p:grpSpPr>
          <a:xfrm>
            <a:off x="3909969" y="1335044"/>
            <a:ext cx="270933" cy="270933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B427922-17FD-D01A-D47C-AB772234EBB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F8B56A4-43AA-FF8F-68CB-68DF0C997A8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FC0F0BA-A5C1-973F-477C-5D57C95E97E4}"/>
              </a:ext>
            </a:extLst>
          </p:cNvPr>
          <p:cNvGrpSpPr/>
          <p:nvPr/>
        </p:nvGrpSpPr>
        <p:grpSpPr>
          <a:xfrm>
            <a:off x="4321461" y="1235135"/>
            <a:ext cx="2053409" cy="961304"/>
            <a:chOff x="3354492" y="1417936"/>
            <a:chExt cx="2053409" cy="1659467"/>
          </a:xfrm>
        </p:grpSpPr>
        <p:sp>
          <p:nvSpPr>
            <p:cNvPr id="93" name="한쪽 모서리가 잘린 사각형 92">
              <a:extLst>
                <a:ext uri="{FF2B5EF4-FFF2-40B4-BE49-F238E27FC236}">
                  <a16:creationId xmlns:a16="http://schemas.microsoft.com/office/drawing/2014/main" id="{C78AD88B-5662-806F-89D7-7FEBC9155A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검색 시 해당되는 닉네임과 이름이 출력</a:t>
              </a:r>
            </a:p>
          </p:txBody>
        </p:sp>
        <p:sp>
          <p:nvSpPr>
            <p:cNvPr id="94" name="이등변 삼각형 42">
              <a:extLst>
                <a:ext uri="{FF2B5EF4-FFF2-40B4-BE49-F238E27FC236}">
                  <a16:creationId xmlns:a16="http://schemas.microsoft.com/office/drawing/2014/main" id="{5054A422-0DCA-0101-C330-185D3E17B22D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DC86B76-11E7-582C-9014-E5C372C629CA}"/>
              </a:ext>
            </a:extLst>
          </p:cNvPr>
          <p:cNvGrpSpPr/>
          <p:nvPr/>
        </p:nvGrpSpPr>
        <p:grpSpPr>
          <a:xfrm>
            <a:off x="1120541" y="2236011"/>
            <a:ext cx="364214" cy="364214"/>
            <a:chOff x="323528" y="3075806"/>
            <a:chExt cx="648072" cy="648072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96CFF1A-128B-5247-92DA-E514763F587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7" name="직선 연결선 95">
              <a:extLst>
                <a:ext uri="{FF2B5EF4-FFF2-40B4-BE49-F238E27FC236}">
                  <a16:creationId xmlns:a16="http://schemas.microsoft.com/office/drawing/2014/main" id="{9A9A524A-1B81-6402-5272-F8856B2435BE}"/>
                </a:ext>
              </a:extLst>
            </p:cNvPr>
            <p:cNvCxnSpPr>
              <a:cxnSpLocks/>
              <a:stCxn id="96" idx="7"/>
              <a:endCxn id="96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D7E83CE-9F06-FC75-1DD9-021530FA3E11}"/>
              </a:ext>
            </a:extLst>
          </p:cNvPr>
          <p:cNvGrpSpPr/>
          <p:nvPr/>
        </p:nvGrpSpPr>
        <p:grpSpPr>
          <a:xfrm>
            <a:off x="1120541" y="2739322"/>
            <a:ext cx="364214" cy="364214"/>
            <a:chOff x="323528" y="3075806"/>
            <a:chExt cx="648072" cy="648072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8CB96FA-2A1D-AD0B-58EA-CF5F85C5307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0" name="직선 연결선 95">
              <a:extLst>
                <a:ext uri="{FF2B5EF4-FFF2-40B4-BE49-F238E27FC236}">
                  <a16:creationId xmlns:a16="http://schemas.microsoft.com/office/drawing/2014/main" id="{1233B5E0-A402-3576-EB22-B7A234766CC8}"/>
                </a:ext>
              </a:extLst>
            </p:cNvPr>
            <p:cNvCxnSpPr>
              <a:cxnSpLocks/>
              <a:stCxn id="99" idx="7"/>
              <a:endCxn id="9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2812D9A-E8CE-9D7C-3974-E627B9F368D6}"/>
              </a:ext>
            </a:extLst>
          </p:cNvPr>
          <p:cNvGrpSpPr/>
          <p:nvPr/>
        </p:nvGrpSpPr>
        <p:grpSpPr>
          <a:xfrm>
            <a:off x="1122585" y="3289755"/>
            <a:ext cx="364214" cy="364214"/>
            <a:chOff x="323528" y="3075806"/>
            <a:chExt cx="648072" cy="648072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8A32423-C758-C06B-58C2-25EEFFFA3619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3" name="직선 연결선 95">
              <a:extLst>
                <a:ext uri="{FF2B5EF4-FFF2-40B4-BE49-F238E27FC236}">
                  <a16:creationId xmlns:a16="http://schemas.microsoft.com/office/drawing/2014/main" id="{00074D8D-8D6D-0F48-395C-976FC8612FD7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036D726-E2E9-4754-0498-63A4D37F504A}"/>
              </a:ext>
            </a:extLst>
          </p:cNvPr>
          <p:cNvGrpSpPr/>
          <p:nvPr/>
        </p:nvGrpSpPr>
        <p:grpSpPr>
          <a:xfrm>
            <a:off x="1122585" y="3793066"/>
            <a:ext cx="364214" cy="364214"/>
            <a:chOff x="323528" y="3075806"/>
            <a:chExt cx="648072" cy="64807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FA6AC0E-61C4-DCBC-20A1-AF43D45263B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6" name="직선 연결선 95">
              <a:extLst>
                <a:ext uri="{FF2B5EF4-FFF2-40B4-BE49-F238E27FC236}">
                  <a16:creationId xmlns:a16="http://schemas.microsoft.com/office/drawing/2014/main" id="{A7523D5F-3A28-3337-4F6B-0975DF31ED7A}"/>
                </a:ext>
              </a:extLst>
            </p:cNvPr>
            <p:cNvCxnSpPr>
              <a:cxnSpLocks/>
              <a:stCxn id="105" idx="7"/>
              <a:endCxn id="10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D6B6F39-9517-85E6-1467-C02394022D4B}"/>
              </a:ext>
            </a:extLst>
          </p:cNvPr>
          <p:cNvSpPr txBox="1"/>
          <p:nvPr/>
        </p:nvSpPr>
        <p:spPr>
          <a:xfrm>
            <a:off x="1614884" y="2221637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AB9FD2-7A12-0A62-8197-41877826E535}"/>
              </a:ext>
            </a:extLst>
          </p:cNvPr>
          <p:cNvSpPr txBox="1"/>
          <p:nvPr/>
        </p:nvSpPr>
        <p:spPr>
          <a:xfrm>
            <a:off x="1614884" y="2691741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24747-5944-A716-28C8-BA968AA5B46A}"/>
              </a:ext>
            </a:extLst>
          </p:cNvPr>
          <p:cNvSpPr txBox="1"/>
          <p:nvPr/>
        </p:nvSpPr>
        <p:spPr>
          <a:xfrm>
            <a:off x="1622499" y="3183865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C8310E-9308-7C8C-81F4-76E2A61D5FE7}"/>
              </a:ext>
            </a:extLst>
          </p:cNvPr>
          <p:cNvSpPr txBox="1"/>
          <p:nvPr/>
        </p:nvSpPr>
        <p:spPr>
          <a:xfrm>
            <a:off x="1622499" y="3653969"/>
            <a:ext cx="1689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+mj-lt"/>
              </a:rPr>
              <a:t>nick</a:t>
            </a:r>
          </a:p>
          <a:p>
            <a:r>
              <a:rPr kumimoji="1" lang="en-US" altLang="ko-Kore-KR" sz="1200" dirty="0">
                <a:latin typeface="+mj-lt"/>
              </a:rPr>
              <a:t>name</a:t>
            </a:r>
            <a:endParaRPr kumimoji="1" lang="en-US" altLang="ko-Kore-KR" sz="1100" dirty="0">
              <a:latin typeface="+mj-lt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9682026-9ECC-1E84-BD4D-7CCD22467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5" y="1286099"/>
            <a:ext cx="535072" cy="383636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2CF3290-858F-2E9C-E3E9-ED22BC7C9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A15AFE5-8F90-1185-A044-8CF238D8FD8E}"/>
              </a:ext>
            </a:extLst>
          </p:cNvPr>
          <p:cNvGrpSpPr/>
          <p:nvPr/>
        </p:nvGrpSpPr>
        <p:grpSpPr>
          <a:xfrm>
            <a:off x="2164686" y="2305151"/>
            <a:ext cx="270933" cy="270933"/>
            <a:chOff x="5672667" y="2302072"/>
            <a:chExt cx="270933" cy="27093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D255CD8-AB08-9D91-B0CF-D76D43C60D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172D504-6210-C20E-FCC5-EE4526447B7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EE19971-F3F0-1ECF-A637-1D4232805E6B}"/>
              </a:ext>
            </a:extLst>
          </p:cNvPr>
          <p:cNvGrpSpPr/>
          <p:nvPr/>
        </p:nvGrpSpPr>
        <p:grpSpPr>
          <a:xfrm>
            <a:off x="2491982" y="2202126"/>
            <a:ext cx="1867357" cy="981731"/>
            <a:chOff x="3354492" y="1417936"/>
            <a:chExt cx="2053409" cy="1659467"/>
          </a:xfrm>
        </p:grpSpPr>
        <p:sp>
          <p:nvSpPr>
            <p:cNvPr id="124" name="한쪽 모서리가 잘린 사각형 123">
              <a:extLst>
                <a:ext uri="{FF2B5EF4-FFF2-40B4-BE49-F238E27FC236}">
                  <a16:creationId xmlns:a16="http://schemas.microsoft.com/office/drawing/2014/main" id="{70DFA390-1102-D66D-B685-919B1EF6A37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 프로필 화면으로 이동</a:t>
              </a:r>
            </a:p>
          </p:txBody>
        </p:sp>
        <p:sp>
          <p:nvSpPr>
            <p:cNvPr id="125" name="이등변 삼각형 42">
              <a:extLst>
                <a:ext uri="{FF2B5EF4-FFF2-40B4-BE49-F238E27FC236}">
                  <a16:creationId xmlns:a16="http://schemas.microsoft.com/office/drawing/2014/main" id="{EA8E162A-ACB7-7F8D-A232-E70AE8FEBCB1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072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2D4C78F-735A-FBA4-4C7E-D2963C20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67" y="1490369"/>
            <a:ext cx="4292600" cy="3784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4383597" y="1555787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4731933" y="1422612"/>
            <a:ext cx="2053409" cy="1659467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친구 클릭 시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메세지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창으로 이동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2734312" cy="18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28AECF6-8D7A-CAC6-2536-96FE5E77C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2914133" y="567158"/>
            <a:ext cx="8750563" cy="60901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화면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3981369" y="78705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7167421" y="4349269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4805266" y="4221516"/>
            <a:ext cx="2211027" cy="741798"/>
            <a:chOff x="3460567" y="1417936"/>
            <a:chExt cx="2058726" cy="996665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채팅 기능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CADE885-BACC-FA4E-5288-7577ED5B2D58}"/>
              </a:ext>
            </a:extLst>
          </p:cNvPr>
          <p:cNvCxnSpPr>
            <a:cxnSpLocks/>
          </p:cNvCxnSpPr>
          <p:nvPr/>
        </p:nvCxnSpPr>
        <p:spPr>
          <a:xfrm>
            <a:off x="5648445" y="567158"/>
            <a:ext cx="0" cy="609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07E4E5-6E59-E41E-B9D5-9CA1DADBA472}"/>
              </a:ext>
            </a:extLst>
          </p:cNvPr>
          <p:cNvCxnSpPr>
            <a:cxnSpLocks/>
          </p:cNvCxnSpPr>
          <p:nvPr/>
        </p:nvCxnSpPr>
        <p:spPr>
          <a:xfrm>
            <a:off x="2914133" y="1339650"/>
            <a:ext cx="8750563" cy="50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F1AC2D-BDC0-E80E-02B8-4BB0DA9B4943}"/>
              </a:ext>
            </a:extLst>
          </p:cNvPr>
          <p:cNvGrpSpPr/>
          <p:nvPr/>
        </p:nvGrpSpPr>
        <p:grpSpPr>
          <a:xfrm>
            <a:off x="3144547" y="1502449"/>
            <a:ext cx="364214" cy="364214"/>
            <a:chOff x="323528" y="3075806"/>
            <a:chExt cx="648072" cy="64807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3BC9F6-2FA4-7DCF-33E8-E62D08A93B1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3" name="직선 연결선 95">
              <a:extLst>
                <a:ext uri="{FF2B5EF4-FFF2-40B4-BE49-F238E27FC236}">
                  <a16:creationId xmlns:a16="http://schemas.microsoft.com/office/drawing/2014/main" id="{32880FAD-3784-52DF-0441-3EAE53347032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3116DF2-8E8C-EA28-8C1E-F65DDBD7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3" y="740885"/>
            <a:ext cx="584200" cy="5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78D3B9-62DD-F8E5-4EB6-D2EED700E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82" y="701036"/>
            <a:ext cx="1381632" cy="449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AB23B6-41DE-CDE1-2B95-5D4D74792DFA}"/>
              </a:ext>
            </a:extLst>
          </p:cNvPr>
          <p:cNvSpPr txBox="1"/>
          <p:nvPr/>
        </p:nvSpPr>
        <p:spPr>
          <a:xfrm>
            <a:off x="3570877" y="150244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86D9E7-B07D-3F42-55BE-2089600ADE57}"/>
              </a:ext>
            </a:extLst>
          </p:cNvPr>
          <p:cNvGrpSpPr/>
          <p:nvPr/>
        </p:nvGrpSpPr>
        <p:grpSpPr>
          <a:xfrm>
            <a:off x="3136787" y="2100219"/>
            <a:ext cx="364214" cy="364214"/>
            <a:chOff x="323528" y="3075806"/>
            <a:chExt cx="648072" cy="64807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823E02-93CC-81BE-85F3-114ED03E6970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1" name="직선 연결선 95">
              <a:extLst>
                <a:ext uri="{FF2B5EF4-FFF2-40B4-BE49-F238E27FC236}">
                  <a16:creationId xmlns:a16="http://schemas.microsoft.com/office/drawing/2014/main" id="{811A78D8-C9F4-4184-9CB5-E31B305C317E}"/>
                </a:ext>
              </a:extLst>
            </p:cNvPr>
            <p:cNvCxnSpPr>
              <a:cxnSpLocks/>
              <a:stCxn id="40" idx="7"/>
              <a:endCxn id="40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EBAEE5-16C5-4A76-5EA2-913597AF643D}"/>
              </a:ext>
            </a:extLst>
          </p:cNvPr>
          <p:cNvSpPr txBox="1"/>
          <p:nvPr/>
        </p:nvSpPr>
        <p:spPr>
          <a:xfrm>
            <a:off x="3563117" y="210021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B8BF0C-0FB2-015F-E1AA-8A17932B7197}"/>
              </a:ext>
            </a:extLst>
          </p:cNvPr>
          <p:cNvGrpSpPr/>
          <p:nvPr/>
        </p:nvGrpSpPr>
        <p:grpSpPr>
          <a:xfrm>
            <a:off x="3148361" y="2693674"/>
            <a:ext cx="364214" cy="364214"/>
            <a:chOff x="323528" y="3075806"/>
            <a:chExt cx="648072" cy="64807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D3F010D-5DEF-7A14-18D3-F672C667CC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5" name="직선 연결선 95">
              <a:extLst>
                <a:ext uri="{FF2B5EF4-FFF2-40B4-BE49-F238E27FC236}">
                  <a16:creationId xmlns:a16="http://schemas.microsoft.com/office/drawing/2014/main" id="{2BCA7880-6305-5D40-456E-8746A4CE0D32}"/>
                </a:ext>
              </a:extLst>
            </p:cNvPr>
            <p:cNvCxnSpPr>
              <a:cxnSpLocks/>
              <a:stCxn id="44" idx="7"/>
              <a:endCxn id="4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769774-4761-42DB-022D-E0FFA87EB6DC}"/>
              </a:ext>
            </a:extLst>
          </p:cNvPr>
          <p:cNvSpPr txBox="1"/>
          <p:nvPr/>
        </p:nvSpPr>
        <p:spPr>
          <a:xfrm>
            <a:off x="3574691" y="26936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5CBFDE-00F4-A32B-8C41-6E729819C243}"/>
              </a:ext>
            </a:extLst>
          </p:cNvPr>
          <p:cNvGrpSpPr/>
          <p:nvPr/>
        </p:nvGrpSpPr>
        <p:grpSpPr>
          <a:xfrm>
            <a:off x="3140601" y="3291444"/>
            <a:ext cx="364214" cy="364214"/>
            <a:chOff x="323528" y="3075806"/>
            <a:chExt cx="648072" cy="64807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15307E-2B5A-0E25-4C90-D5E7457899D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9" name="직선 연결선 95">
              <a:extLst>
                <a:ext uri="{FF2B5EF4-FFF2-40B4-BE49-F238E27FC236}">
                  <a16:creationId xmlns:a16="http://schemas.microsoft.com/office/drawing/2014/main" id="{A6E43D5B-3F6D-CAEC-A8E9-21FC39108FD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629BB5-2341-1CF3-2F88-82D9D0DB333C}"/>
              </a:ext>
            </a:extLst>
          </p:cNvPr>
          <p:cNvSpPr txBox="1"/>
          <p:nvPr/>
        </p:nvSpPr>
        <p:spPr>
          <a:xfrm>
            <a:off x="3566931" y="32914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12F9F1-C0ED-E081-113B-548F3B0B772A}"/>
              </a:ext>
            </a:extLst>
          </p:cNvPr>
          <p:cNvGrpSpPr/>
          <p:nvPr/>
        </p:nvGrpSpPr>
        <p:grpSpPr>
          <a:xfrm>
            <a:off x="3107360" y="3825757"/>
            <a:ext cx="364214" cy="364214"/>
            <a:chOff x="323528" y="3075806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A856D2F-B7F2-F395-9132-42CDFC3BB15F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3" name="직선 연결선 95">
              <a:extLst>
                <a:ext uri="{FF2B5EF4-FFF2-40B4-BE49-F238E27FC236}">
                  <a16:creationId xmlns:a16="http://schemas.microsoft.com/office/drawing/2014/main" id="{C3755F16-8901-88B2-A77C-F4DD6D13DD58}"/>
                </a:ext>
              </a:extLst>
            </p:cNvPr>
            <p:cNvCxnSpPr>
              <a:cxnSpLocks/>
              <a:stCxn id="52" idx="7"/>
              <a:endCxn id="5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7B140E-26A5-20EA-F5FF-8CF136C305FA}"/>
              </a:ext>
            </a:extLst>
          </p:cNvPr>
          <p:cNvSpPr txBox="1"/>
          <p:nvPr/>
        </p:nvSpPr>
        <p:spPr>
          <a:xfrm>
            <a:off x="3533690" y="382575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93993E-7979-71F3-C878-0DBC1D763257}"/>
              </a:ext>
            </a:extLst>
          </p:cNvPr>
          <p:cNvGrpSpPr/>
          <p:nvPr/>
        </p:nvGrpSpPr>
        <p:grpSpPr>
          <a:xfrm>
            <a:off x="3099600" y="4423527"/>
            <a:ext cx="364214" cy="364214"/>
            <a:chOff x="323528" y="3075806"/>
            <a:chExt cx="648072" cy="64807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04C7DAF-A9DC-1136-6F34-B12E2F9276F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546A2E08-2BDB-EEB3-76A1-8A167B1C7808}"/>
                </a:ext>
              </a:extLst>
            </p:cNvPr>
            <p:cNvCxnSpPr>
              <a:cxnSpLocks/>
              <a:stCxn id="58" idx="7"/>
              <a:endCxn id="5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17C89E-B59D-99BE-C6CC-C2BF4BDF683A}"/>
              </a:ext>
            </a:extLst>
          </p:cNvPr>
          <p:cNvSpPr txBox="1"/>
          <p:nvPr/>
        </p:nvSpPr>
        <p:spPr>
          <a:xfrm>
            <a:off x="3525930" y="44235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j-lt"/>
              </a:rPr>
              <a:t>name</a:t>
            </a:r>
            <a:endParaRPr kumimoji="1" lang="ko-Kore-KR" altLang="en-US" sz="14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AD8A6E-25EA-CA95-E5D7-67DC1DE61A2A}"/>
              </a:ext>
            </a:extLst>
          </p:cNvPr>
          <p:cNvSpPr/>
          <p:nvPr/>
        </p:nvSpPr>
        <p:spPr>
          <a:xfrm>
            <a:off x="9491241" y="1660421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3F48F75-23F0-D7DE-06E7-9891128C2C78}"/>
              </a:ext>
            </a:extLst>
          </p:cNvPr>
          <p:cNvSpPr/>
          <p:nvPr/>
        </p:nvSpPr>
        <p:spPr>
          <a:xfrm>
            <a:off x="9491241" y="2564752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403E9B2-9414-5EF7-D6FE-FDC73699280E}"/>
              </a:ext>
            </a:extLst>
          </p:cNvPr>
          <p:cNvSpPr/>
          <p:nvPr/>
        </p:nvSpPr>
        <p:spPr>
          <a:xfrm>
            <a:off x="6388275" y="3409090"/>
            <a:ext cx="1724628" cy="493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EF6490-B7C0-25ED-B19A-0FF8C8411E8C}"/>
              </a:ext>
            </a:extLst>
          </p:cNvPr>
          <p:cNvGrpSpPr/>
          <p:nvPr/>
        </p:nvGrpSpPr>
        <p:grpSpPr>
          <a:xfrm>
            <a:off x="5859389" y="3473704"/>
            <a:ext cx="364214" cy="364214"/>
            <a:chOff x="323528" y="3075806"/>
            <a:chExt cx="648072" cy="64807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14FD8D-07CA-C432-6851-A39B29675C5E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5" name="직선 연결선 95">
              <a:extLst>
                <a:ext uri="{FF2B5EF4-FFF2-40B4-BE49-F238E27FC236}">
                  <a16:creationId xmlns:a16="http://schemas.microsoft.com/office/drawing/2014/main" id="{CAB4FEAD-5188-5BBF-009C-6ECAB4B3B100}"/>
                </a:ext>
              </a:extLst>
            </p:cNvPr>
            <p:cNvCxnSpPr>
              <a:cxnSpLocks/>
              <a:stCxn id="24" idx="7"/>
              <a:endCxn id="2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0230E8D-64BF-2898-626D-0F97FFE6013C}"/>
              </a:ext>
            </a:extLst>
          </p:cNvPr>
          <p:cNvSpPr/>
          <p:nvPr/>
        </p:nvSpPr>
        <p:spPr>
          <a:xfrm>
            <a:off x="9491241" y="4238168"/>
            <a:ext cx="1724628" cy="493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메세지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E7AF16-7256-1864-B068-282550214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80" y="5856700"/>
            <a:ext cx="5564879" cy="60052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CDCFC8-81F0-5184-5C77-FE64F9B8EF81}"/>
              </a:ext>
            </a:extLst>
          </p:cNvPr>
          <p:cNvGrpSpPr/>
          <p:nvPr/>
        </p:nvGrpSpPr>
        <p:grpSpPr>
          <a:xfrm>
            <a:off x="5869581" y="789610"/>
            <a:ext cx="364214" cy="364214"/>
            <a:chOff x="323528" y="3075806"/>
            <a:chExt cx="648072" cy="64807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53205CD-DBEF-3142-61C6-A0C2623E39A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3" name="직선 연결선 95">
              <a:extLst>
                <a:ext uri="{FF2B5EF4-FFF2-40B4-BE49-F238E27FC236}">
                  <a16:creationId xmlns:a16="http://schemas.microsoft.com/office/drawing/2014/main" id="{63B9A5F5-CAA7-2667-53F1-AF0A672D6789}"/>
                </a:ext>
              </a:extLst>
            </p:cNvPr>
            <p:cNvCxnSpPr>
              <a:cxnSpLocks/>
              <a:stCxn id="61" idx="7"/>
              <a:endCxn id="6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D3387D3-BECA-1431-F801-2CD396932B62}"/>
              </a:ext>
            </a:extLst>
          </p:cNvPr>
          <p:cNvSpPr txBox="1"/>
          <p:nvPr/>
        </p:nvSpPr>
        <p:spPr>
          <a:xfrm>
            <a:off x="6336328" y="765902"/>
            <a:ext cx="73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+mj-lt"/>
              </a:rPr>
              <a:t>nick</a:t>
            </a:r>
            <a:endParaRPr kumimoji="1" lang="ko-Kore-KR" altLang="en-US" dirty="0">
              <a:latin typeface="+mj-lt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85C0795-C3B3-8E8B-5F1E-0402F9014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B05262-B9D2-B221-3791-3F15E2881D43}"/>
              </a:ext>
            </a:extLst>
          </p:cNvPr>
          <p:cNvGrpSpPr/>
          <p:nvPr/>
        </p:nvGrpSpPr>
        <p:grpSpPr>
          <a:xfrm>
            <a:off x="10299756" y="5862454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3A667BE-9A5F-D651-CD76-C3AC02B36E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FF3EC8-44C3-607B-BC75-F3A6C914421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1042C04-F7AD-3CBE-F366-86FD8F03DC9C}"/>
              </a:ext>
            </a:extLst>
          </p:cNvPr>
          <p:cNvGrpSpPr/>
          <p:nvPr/>
        </p:nvGrpSpPr>
        <p:grpSpPr>
          <a:xfrm>
            <a:off x="7957562" y="5616828"/>
            <a:ext cx="2211027" cy="442848"/>
            <a:chOff x="3460567" y="1417936"/>
            <a:chExt cx="2058726" cy="996665"/>
          </a:xfrm>
        </p:grpSpPr>
        <p:sp>
          <p:nvSpPr>
            <p:cNvPr id="75" name="한쪽 모서리가 잘린 사각형 74">
              <a:extLst>
                <a:ext uri="{FF2B5EF4-FFF2-40B4-BE49-F238E27FC236}">
                  <a16:creationId xmlns:a16="http://schemas.microsoft.com/office/drawing/2014/main" id="{5251A4FB-737C-3A0C-BF9F-33180F60858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99666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 클릭 시 사진 업로드 가능</a:t>
              </a:r>
            </a:p>
          </p:txBody>
        </p:sp>
        <p:sp>
          <p:nvSpPr>
            <p:cNvPr id="76" name="이등변 삼각형 48">
              <a:extLst>
                <a:ext uri="{FF2B5EF4-FFF2-40B4-BE49-F238E27FC236}">
                  <a16:creationId xmlns:a16="http://schemas.microsoft.com/office/drawing/2014/main" id="{3A3BA29A-5CDD-B95F-39D6-C46C5F2D2B0A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56A9A4-284C-EA98-922D-E8B113069828}"/>
              </a:ext>
            </a:extLst>
          </p:cNvPr>
          <p:cNvGrpSpPr/>
          <p:nvPr/>
        </p:nvGrpSpPr>
        <p:grpSpPr>
          <a:xfrm>
            <a:off x="4820456" y="1629819"/>
            <a:ext cx="270933" cy="270933"/>
            <a:chOff x="5672667" y="2302072"/>
            <a:chExt cx="270933" cy="27093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A038939-8860-F3D7-4A13-FA01013A46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0ABA19-9A41-26D7-CB90-8D2B95F76C9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89A91E-8773-6D3A-5FA7-2B991CFAEF27}"/>
              </a:ext>
            </a:extLst>
          </p:cNvPr>
          <p:cNvGrpSpPr/>
          <p:nvPr/>
        </p:nvGrpSpPr>
        <p:grpSpPr>
          <a:xfrm>
            <a:off x="5218873" y="1517453"/>
            <a:ext cx="2234909" cy="819532"/>
            <a:chOff x="3354492" y="1417936"/>
            <a:chExt cx="2053409" cy="1659467"/>
          </a:xfrm>
        </p:grpSpPr>
        <p:sp>
          <p:nvSpPr>
            <p:cNvPr id="81" name="한쪽 모서리가 잘린 사각형 80">
              <a:extLst>
                <a:ext uri="{FF2B5EF4-FFF2-40B4-BE49-F238E27FC236}">
                  <a16:creationId xmlns:a16="http://schemas.microsoft.com/office/drawing/2014/main" id="{EC37B160-442F-72EF-F18C-8A880D8C39FF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클릭 시 해당 회원과의 채팅창으로 이동</a:t>
              </a:r>
            </a:p>
          </p:txBody>
        </p:sp>
        <p:sp>
          <p:nvSpPr>
            <p:cNvPr id="82" name="이등변 삼각형 42">
              <a:extLst>
                <a:ext uri="{FF2B5EF4-FFF2-40B4-BE49-F238E27FC236}">
                  <a16:creationId xmlns:a16="http://schemas.microsoft.com/office/drawing/2014/main" id="{199EB09C-A8FE-0C98-A69C-A9F293E279E7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41075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게시물 만들기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3BC2A0-23C0-C12B-1139-64891BD4B0D1}"/>
              </a:ext>
            </a:extLst>
          </p:cNvPr>
          <p:cNvSpPr/>
          <p:nvPr/>
        </p:nvSpPr>
        <p:spPr>
          <a:xfrm>
            <a:off x="181402" y="473806"/>
            <a:ext cx="2501578" cy="6183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70B13-D9AE-7377-F009-B07E0AA75C83}"/>
              </a:ext>
            </a:extLst>
          </p:cNvPr>
          <p:cNvSpPr txBox="1"/>
          <p:nvPr/>
        </p:nvSpPr>
        <p:spPr>
          <a:xfrm>
            <a:off x="494442" y="740885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Potostagram</a:t>
            </a:r>
            <a:endParaRPr kumimoji="1" lang="ko-Kore-KR" altLang="en-US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67B896-2AD2-D035-CA15-ECC93F6ABB97}"/>
              </a:ext>
            </a:extLst>
          </p:cNvPr>
          <p:cNvGrpSpPr/>
          <p:nvPr/>
        </p:nvGrpSpPr>
        <p:grpSpPr>
          <a:xfrm>
            <a:off x="527304" y="5207474"/>
            <a:ext cx="364214" cy="364214"/>
            <a:chOff x="323528" y="3075806"/>
            <a:chExt cx="648072" cy="648072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D5EF267-63A5-DC43-59A8-785F52C3F4A7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68" name="직선 연결선 95">
              <a:extLst>
                <a:ext uri="{FF2B5EF4-FFF2-40B4-BE49-F238E27FC236}">
                  <a16:creationId xmlns:a16="http://schemas.microsoft.com/office/drawing/2014/main" id="{FB4B9908-0FE9-6A41-C0C7-3A906DB137C3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00961-3AFC-24E6-E7B1-AC3FD0E83853}"/>
              </a:ext>
            </a:extLst>
          </p:cNvPr>
          <p:cNvSpPr txBox="1"/>
          <p:nvPr/>
        </p:nvSpPr>
        <p:spPr>
          <a:xfrm>
            <a:off x="987544" y="5251148"/>
            <a:ext cx="62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+mj-lt"/>
              </a:rPr>
              <a:t>profile</a:t>
            </a:r>
            <a:endParaRPr kumimoji="1" lang="ko-Kore-KR" altLang="en-US" sz="1200" dirty="0">
              <a:latin typeface="+mj-lt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072837-6045-6A2F-E6B6-029E78E2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5" y="1358070"/>
            <a:ext cx="1664760" cy="3784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F05927-D148-1846-9FDF-24A8FBF5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4" y="5985848"/>
            <a:ext cx="965079" cy="4517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E4CD96-682A-B7B9-D137-B96A6E983D24}"/>
              </a:ext>
            </a:extLst>
          </p:cNvPr>
          <p:cNvSpPr/>
          <p:nvPr/>
        </p:nvSpPr>
        <p:spPr>
          <a:xfrm>
            <a:off x="-2" y="320511"/>
            <a:ext cx="12192000" cy="6537489"/>
          </a:xfrm>
          <a:prstGeom prst="rect">
            <a:avLst/>
          </a:prstGeom>
          <a:solidFill>
            <a:schemeClr val="tx1">
              <a:alpha val="487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53353-C63C-8388-F52E-19B8619A279A}"/>
              </a:ext>
            </a:extLst>
          </p:cNvPr>
          <p:cNvSpPr/>
          <p:nvPr/>
        </p:nvSpPr>
        <p:spPr>
          <a:xfrm>
            <a:off x="3480137" y="1251453"/>
            <a:ext cx="5231725" cy="43550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83EF-39A9-7CFE-4DBA-07F0A3AF750B}"/>
              </a:ext>
            </a:extLst>
          </p:cNvPr>
          <p:cNvSpPr txBox="1"/>
          <p:nvPr/>
        </p:nvSpPr>
        <p:spPr>
          <a:xfrm>
            <a:off x="5410555" y="133965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새 게시물 만들기</a:t>
            </a:r>
            <a:endParaRPr kumimoji="1" lang="ko-Kore-KR" altLang="en-US" sz="1200" dirty="0">
              <a:latin typeface="+mj-lt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B57A629-C777-BAC8-A71B-940C362A3DDC}"/>
              </a:ext>
            </a:extLst>
          </p:cNvPr>
          <p:cNvSpPr/>
          <p:nvPr/>
        </p:nvSpPr>
        <p:spPr>
          <a:xfrm>
            <a:off x="5309581" y="3658140"/>
            <a:ext cx="1572835" cy="4113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컴퓨터에서</a:t>
            </a:r>
            <a:r>
              <a:rPr kumimoji="1" lang="ko-KR" altLang="en-US" sz="1400" dirty="0"/>
              <a:t> 선택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256B5-0EF2-448F-94AF-F97C64084772}"/>
              </a:ext>
            </a:extLst>
          </p:cNvPr>
          <p:cNvSpPr txBox="1"/>
          <p:nvPr/>
        </p:nvSpPr>
        <p:spPr>
          <a:xfrm>
            <a:off x="4723667" y="3199860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latin typeface="+mj-lt"/>
              </a:rPr>
              <a:t>사진과 동영상을 여기다 끌어 오세요</a:t>
            </a:r>
            <a:r>
              <a:rPr kumimoji="1" lang="en-US" altLang="ko-KR" sz="1200" dirty="0">
                <a:latin typeface="+mj-lt"/>
              </a:rPr>
              <a:t>.</a:t>
            </a:r>
            <a:endParaRPr kumimoji="1" lang="ko-Kore-KR" altLang="en-US" sz="1200" dirty="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88BC2F-BE69-AF05-6B22-ED05A035744B}"/>
              </a:ext>
            </a:extLst>
          </p:cNvPr>
          <p:cNvGrpSpPr/>
          <p:nvPr/>
        </p:nvGrpSpPr>
        <p:grpSpPr>
          <a:xfrm>
            <a:off x="7114828" y="3701705"/>
            <a:ext cx="270933" cy="270933"/>
            <a:chOff x="5672667" y="2302072"/>
            <a:chExt cx="270933" cy="2709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DA9F3-0372-48A0-F619-75E7990135F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31CCF-A575-F02F-6EBD-74A9EE9DDBD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BD7B9-8AF0-905C-B23B-A30C7C641D07}"/>
              </a:ext>
            </a:extLst>
          </p:cNvPr>
          <p:cNvGrpSpPr/>
          <p:nvPr/>
        </p:nvGrpSpPr>
        <p:grpSpPr>
          <a:xfrm>
            <a:off x="7564198" y="3491327"/>
            <a:ext cx="2053409" cy="1031905"/>
            <a:chOff x="3354492" y="1417936"/>
            <a:chExt cx="2053409" cy="1659467"/>
          </a:xfrm>
        </p:grpSpPr>
        <p:sp>
          <p:nvSpPr>
            <p:cNvPr id="12" name="한쪽 모서리가 잘린 사각형 11">
              <a:extLst>
                <a:ext uri="{FF2B5EF4-FFF2-40B4-BE49-F238E27FC236}">
                  <a16:creationId xmlns:a16="http://schemas.microsoft.com/office/drawing/2014/main" id="{FFD47C97-4922-1850-B953-64AEB62D20E3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사진과 동영상 끌어서 업로드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컴퓨터에서 선택 후 업로드</a:t>
              </a:r>
            </a:p>
          </p:txBody>
        </p:sp>
        <p:sp>
          <p:nvSpPr>
            <p:cNvPr id="13" name="이등변 삼각형 42">
              <a:extLst>
                <a:ext uri="{FF2B5EF4-FFF2-40B4-BE49-F238E27FC236}">
                  <a16:creationId xmlns:a16="http://schemas.microsoft.com/office/drawing/2014/main" id="{D5BA8790-1E75-58FA-35CC-3A52CD4D78C6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EF21E-A4A6-F10E-0292-0960FD2D8A70}"/>
              </a:ext>
            </a:extLst>
          </p:cNvPr>
          <p:cNvGrpSpPr/>
          <p:nvPr/>
        </p:nvGrpSpPr>
        <p:grpSpPr>
          <a:xfrm>
            <a:off x="11198857" y="408175"/>
            <a:ext cx="270933" cy="270933"/>
            <a:chOff x="5672667" y="2302072"/>
            <a:chExt cx="270933" cy="2709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0A57555-47BB-743B-EEB3-7117D34D92C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B7E58B-76FA-DB9C-BC9F-717D72D40BC4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10DAE-70C3-F0A2-B41B-765718DF169C}"/>
              </a:ext>
            </a:extLst>
          </p:cNvPr>
          <p:cNvGrpSpPr/>
          <p:nvPr/>
        </p:nvGrpSpPr>
        <p:grpSpPr>
          <a:xfrm>
            <a:off x="8947239" y="376558"/>
            <a:ext cx="2211027" cy="1235108"/>
            <a:chOff x="3460567" y="1417936"/>
            <a:chExt cx="2058726" cy="1659467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6535B261-738B-2227-5588-A434C4D23197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게시물 만들기 창 닫기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“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정말 게시글을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알림창</a:t>
              </a:r>
              <a:r>
                <a:rPr lang="ko-KR" altLang="en-US" sz="1000" dirty="0">
                  <a:solidFill>
                    <a:schemeClr val="tx1"/>
                  </a:solidFill>
                </a:rPr>
                <a:t> 띄우기</a:t>
              </a:r>
            </a:p>
          </p:txBody>
        </p:sp>
        <p:sp>
          <p:nvSpPr>
            <p:cNvPr id="21" name="이등변 삼각형 48">
              <a:extLst>
                <a:ext uri="{FF2B5EF4-FFF2-40B4-BE49-F238E27FC236}">
                  <a16:creationId xmlns:a16="http://schemas.microsoft.com/office/drawing/2014/main" id="{7AA8016D-B912-6016-214F-3AE2CFB4C72F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68338C5-2AE5-53E4-1DB4-7F03FCCF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971" y="40817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504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893</Words>
  <Application>Microsoft Macintosh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디자인 사용자 지정</vt:lpstr>
      <vt:lpstr>Image</vt:lpstr>
      <vt:lpstr>서비스 기획  Potostagram 스토리보드</vt:lpstr>
      <vt:lpstr>PowerPoint 프레젠테이션</vt:lpstr>
      <vt:lpstr>PowerPoint 프레젠테이션</vt:lpstr>
      <vt:lpstr>서비스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김 진우</cp:lastModifiedBy>
  <cp:revision>109</cp:revision>
  <dcterms:created xsi:type="dcterms:W3CDTF">2016-05-10T18:46:26Z</dcterms:created>
  <dcterms:modified xsi:type="dcterms:W3CDTF">2023-02-24T10:41:51Z</dcterms:modified>
</cp:coreProperties>
</file>