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sldIdLst>
    <p:sldId id="266" r:id="rId2"/>
    <p:sldId id="262" r:id="rId3"/>
    <p:sldId id="260" r:id="rId4"/>
    <p:sldId id="277" r:id="rId5"/>
    <p:sldId id="276" r:id="rId6"/>
    <p:sldId id="263" r:id="rId7"/>
    <p:sldId id="278" r:id="rId8"/>
    <p:sldId id="264" r:id="rId9"/>
    <p:sldId id="267" r:id="rId10"/>
    <p:sldId id="268" r:id="rId11"/>
    <p:sldId id="256" r:id="rId12"/>
    <p:sldId id="259" r:id="rId13"/>
    <p:sldId id="258" r:id="rId14"/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60"/>
            <p14:sldId id="277"/>
            <p14:sldId id="276"/>
            <p14:sldId id="263"/>
            <p14:sldId id="278"/>
            <p14:sldId id="264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5837639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291778167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43339" y="275167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43339" y="644691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250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918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  <p:sldLayoutId id="2147483655" r:id="rId4"/>
    <p:sldLayoutId id="2147483656" r:id="rId5"/>
    <p:sldLayoutId id="214748365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13" Type="http://schemas.openxmlformats.org/officeDocument/2006/relationships/image" Target="../media/image11.wmf"/><Relationship Id="rId3" Type="http://schemas.openxmlformats.org/officeDocument/2006/relationships/image" Target="../media/image12.gif"/><Relationship Id="rId7" Type="http://schemas.openxmlformats.org/officeDocument/2006/relationships/image" Target="../media/image4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11" Type="http://schemas.openxmlformats.org/officeDocument/2006/relationships/image" Target="../media/image8.gif"/><Relationship Id="rId5" Type="http://schemas.openxmlformats.org/officeDocument/2006/relationships/image" Target="../media/image9.gif"/><Relationship Id="rId10" Type="http://schemas.openxmlformats.org/officeDocument/2006/relationships/image" Target="../media/image7.gif"/><Relationship Id="rId4" Type="http://schemas.openxmlformats.org/officeDocument/2006/relationships/image" Target="../media/image10.gif"/><Relationship Id="rId9" Type="http://schemas.openxmlformats.org/officeDocument/2006/relationships/image" Target="../media/image6.gif"/><Relationship Id="rId1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792" y="1717024"/>
            <a:ext cx="7744169" cy="1711976"/>
          </a:xfrm>
        </p:spPr>
        <p:txBody>
          <a:bodyPr/>
          <a:lstStyle/>
          <a:p>
            <a:r>
              <a:rPr lang="ko-KR" altLang="en-US" dirty="0"/>
              <a:t>서비스 기획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 err="1"/>
              <a:t>Potostagram</a:t>
            </a:r>
            <a:r>
              <a:rPr lang="en-US" altLang="ko-KR" dirty="0"/>
              <a:t> </a:t>
            </a:r>
            <a:r>
              <a:rPr lang="ko-KR" altLang="en-US" dirty="0"/>
              <a:t>스토리보드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10243" y="3629316"/>
            <a:ext cx="7605718" cy="1448870"/>
          </a:xfrm>
        </p:spPr>
        <p:txBody>
          <a:bodyPr/>
          <a:lstStyle/>
          <a:p>
            <a:r>
              <a:rPr lang="en-US" altLang="ko-KR" dirty="0"/>
              <a:t>                 2023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김진우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775686"/>
            <a:ext cx="614174" cy="184666"/>
            <a:chOff x="5253622" y="3374848"/>
            <a:chExt cx="614174" cy="184666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07441"/>
              </p:ext>
            </p:extLst>
          </p:nvPr>
        </p:nvGraphicFramePr>
        <p:xfrm>
          <a:off x="2022574" y="568838"/>
          <a:ext cx="8007546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2023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02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24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김진우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Potostagram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Member(</a:t>
            </a:r>
            <a:r>
              <a:rPr lang="ko-KR" altLang="en-US" sz="900" dirty="0">
                <a:solidFill>
                  <a:schemeClr val="tx1"/>
                </a:solidFill>
              </a:rPr>
              <a:t>회원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메인화면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Profile(</a:t>
            </a:r>
            <a:r>
              <a:rPr lang="ko-KR" altLang="en-US" sz="900" dirty="0">
                <a:solidFill>
                  <a:schemeClr val="tx1"/>
                </a:solidFill>
              </a:rPr>
              <a:t>내 정보 보기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Search(</a:t>
            </a:r>
            <a:r>
              <a:rPr lang="ko-KR" altLang="en-US" sz="900" dirty="0">
                <a:solidFill>
                  <a:schemeClr val="tx1"/>
                </a:solidFill>
              </a:rPr>
              <a:t>탐색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Chat(</a:t>
            </a:r>
            <a:r>
              <a:rPr lang="ko-KR" altLang="en-US" sz="900" dirty="0">
                <a:solidFill>
                  <a:schemeClr val="tx1"/>
                </a:solidFill>
              </a:rPr>
              <a:t>채팅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8229" y="3401461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Signup(</a:t>
            </a:r>
            <a:r>
              <a:rPr lang="ko-KR" altLang="en-US" sz="900" dirty="0">
                <a:solidFill>
                  <a:schemeClr val="tx1"/>
                </a:solidFill>
              </a:rPr>
              <a:t>약관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8229" y="4135416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Register(</a:t>
            </a:r>
            <a:r>
              <a:rPr lang="ko-KR" altLang="en-US" sz="900" dirty="0">
                <a:solidFill>
                  <a:schemeClr val="tx1"/>
                </a:solidFill>
              </a:rPr>
              <a:t>회원 가입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758546" y="492426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7839290" y="-588318"/>
            <a:ext cx="682164" cy="4322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 flipH="1">
            <a:off x="1693860" y="2298888"/>
            <a:ext cx="2051" cy="1102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>
            <a:off x="1693860" y="3786096"/>
            <a:ext cx="0" cy="349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4C3D7C-07D9-4A5A-8225-7E06DD6E7E9B}"/>
              </a:ext>
            </a:extLst>
          </p:cNvPr>
          <p:cNvSpPr/>
          <p:nvPr/>
        </p:nvSpPr>
        <p:spPr>
          <a:xfrm>
            <a:off x="3109716" y="340146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View(</a:t>
            </a:r>
            <a:r>
              <a:rPr lang="ko-KR" altLang="en-US" sz="900" dirty="0">
                <a:solidFill>
                  <a:schemeClr val="tx1"/>
                </a:solidFill>
              </a:rPr>
              <a:t>게시글 상세 보기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02F57B-E5C9-43D1-8D76-6AAB1EE00639}"/>
              </a:ext>
            </a:extLst>
          </p:cNvPr>
          <p:cNvSpPr/>
          <p:nvPr/>
        </p:nvSpPr>
        <p:spPr>
          <a:xfrm>
            <a:off x="950277" y="486937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SearchId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B1452A-D358-46AF-BE86-5537227182D0}"/>
              </a:ext>
            </a:extLst>
          </p:cNvPr>
          <p:cNvSpPr/>
          <p:nvPr/>
        </p:nvSpPr>
        <p:spPr>
          <a:xfrm>
            <a:off x="950277" y="550353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SearchPass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A9607-A750-48FD-A604-858574458F61}"/>
              </a:ext>
            </a:extLst>
          </p:cNvPr>
          <p:cNvSpPr/>
          <p:nvPr/>
        </p:nvSpPr>
        <p:spPr>
          <a:xfrm>
            <a:off x="3109715" y="4136858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Write(</a:t>
            </a:r>
            <a:r>
              <a:rPr lang="ko-KR" altLang="en-US" sz="900" dirty="0">
                <a:solidFill>
                  <a:schemeClr val="tx1"/>
                </a:solidFill>
              </a:rPr>
              <a:t>게시글 쓰기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B0FC29-EC85-4302-ABCA-4B7E9529D324}"/>
              </a:ext>
            </a:extLst>
          </p:cNvPr>
          <p:cNvSpPr/>
          <p:nvPr/>
        </p:nvSpPr>
        <p:spPr>
          <a:xfrm>
            <a:off x="948229" y="2667506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Login(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C2A8F5-9065-495A-9DCB-ACBD334038C8}"/>
              </a:ext>
            </a:extLst>
          </p:cNvPr>
          <p:cNvSpPr/>
          <p:nvPr/>
        </p:nvSpPr>
        <p:spPr>
          <a:xfrm>
            <a:off x="3109713" y="2655008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List(</a:t>
            </a:r>
            <a:r>
              <a:rPr lang="ko-KR" altLang="en-US" sz="900" dirty="0">
                <a:solidFill>
                  <a:schemeClr val="tx1"/>
                </a:solidFill>
              </a:rPr>
              <a:t>게시글 목록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84430E-A9D2-459D-8DA1-0CCB743491DE}"/>
              </a:ext>
            </a:extLst>
          </p:cNvPr>
          <p:cNvSpPr/>
          <p:nvPr/>
        </p:nvSpPr>
        <p:spPr>
          <a:xfrm>
            <a:off x="3109714" y="486937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Modify(</a:t>
            </a:r>
            <a:r>
              <a:rPr lang="ko-KR" altLang="en-US" sz="900" dirty="0">
                <a:solidFill>
                  <a:schemeClr val="tx1"/>
                </a:solidFill>
              </a:rPr>
              <a:t>게시글 수정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1ED1C2-70AF-4B03-BAFA-05CEF2C10584}"/>
              </a:ext>
            </a:extLst>
          </p:cNvPr>
          <p:cNvSpPr/>
          <p:nvPr/>
        </p:nvSpPr>
        <p:spPr>
          <a:xfrm>
            <a:off x="3109713" y="5503530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Delete(</a:t>
            </a:r>
            <a:r>
              <a:rPr lang="ko-KR" altLang="en-US" sz="900" dirty="0">
                <a:solidFill>
                  <a:schemeClr val="tx1"/>
                </a:solidFill>
              </a:rPr>
              <a:t>게시글 삭제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C1520F-D1FE-4AC5-9D13-6D51F20A676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693860" y="4510402"/>
            <a:ext cx="2048" cy="35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3EFC9B1-BC0B-4167-A67E-FB3F64934D2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93860" y="5254007"/>
            <a:ext cx="2048" cy="2495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7279872-DBDB-481A-B6C5-A86D7F198231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flipH="1">
            <a:off x="3855344" y="2298888"/>
            <a:ext cx="2054" cy="356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69878-C592-41B7-A962-BB0FE1D11BC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>
            <a:off x="3855344" y="3039643"/>
            <a:ext cx="3" cy="3618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828C32-CAAC-43D6-B0EB-D1E8A28A9627}"/>
              </a:ext>
            </a:extLst>
          </p:cNvPr>
          <p:cNvCxnSpPr>
            <a:cxnSpLocks/>
          </p:cNvCxnSpPr>
          <p:nvPr/>
        </p:nvCxnSpPr>
        <p:spPr>
          <a:xfrm>
            <a:off x="3851244" y="3781992"/>
            <a:ext cx="2048" cy="35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810939-4CD6-4283-8E4C-7A0516D68EF9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3855345" y="4521493"/>
            <a:ext cx="1" cy="3478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DE424C2-EE38-4572-856C-537CBF142FEB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3855344" y="5254007"/>
            <a:ext cx="1" cy="2495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75886"/>
            <a:ext cx="9793088" cy="36952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335360" y="932723"/>
            <a:ext cx="5664629" cy="5568619"/>
          </a:xfrm>
          <a:prstGeom prst="rect">
            <a:avLst/>
          </a:prstGeom>
        </p:spPr>
        <p:txBody>
          <a:bodyPr/>
          <a:lstStyle/>
          <a:p>
            <a:pPr marL="304792" indent="-304792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304792" indent="-304792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400" dirty="0">
                <a:latin typeface="+mn-ea"/>
              </a:rPr>
              <a:t>2.1 Screen Definition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2.2 Popup type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304792" indent="-304792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304792" indent="-304792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400" dirty="0">
                <a:latin typeface="+mn-ea"/>
              </a:rPr>
              <a:t>4.1 Login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4.2 login &gt; </a:t>
            </a:r>
            <a:r>
              <a:rPr lang="ko-KR" altLang="en-US" sz="1400" dirty="0">
                <a:latin typeface="+mn-ea"/>
              </a:rPr>
              <a:t>회원가입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4.3 Login &gt; error </a:t>
            </a:r>
            <a:r>
              <a:rPr lang="en-US" altLang="ko-KR" sz="1400" dirty="0" err="1">
                <a:latin typeface="+mn-ea"/>
              </a:rPr>
              <a:t>msg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4.3.1 Login &gt; error </a:t>
            </a:r>
            <a:r>
              <a:rPr lang="en-US" altLang="ko-KR" sz="1400" dirty="0" err="1">
                <a:latin typeface="+mn-ea"/>
              </a:rPr>
              <a:t>msg</a:t>
            </a:r>
            <a:r>
              <a:rPr lang="en-US" altLang="ko-KR" sz="1400" dirty="0">
                <a:latin typeface="+mn-ea"/>
              </a:rPr>
              <a:t> &gt; ID </a:t>
            </a:r>
            <a:r>
              <a:rPr lang="ko-KR" altLang="en-US" sz="1400" dirty="0">
                <a:latin typeface="+mn-ea"/>
              </a:rPr>
              <a:t>찾기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4.3.2 Login &gt; error </a:t>
            </a:r>
            <a:r>
              <a:rPr lang="en-US" altLang="ko-KR" sz="1400" dirty="0" err="1">
                <a:latin typeface="+mn-ea"/>
              </a:rPr>
              <a:t>msg</a:t>
            </a:r>
            <a:r>
              <a:rPr lang="en-US" altLang="ko-KR" sz="1400" dirty="0">
                <a:latin typeface="+mn-ea"/>
              </a:rPr>
              <a:t> &gt; </a:t>
            </a:r>
            <a:r>
              <a:rPr lang="ko-KR" altLang="en-US" sz="1400" dirty="0" err="1">
                <a:latin typeface="+mn-ea"/>
              </a:rPr>
              <a:t>비밀번호찾기</a:t>
            </a:r>
            <a:endParaRPr lang="en-US" altLang="ko-KR" sz="1600" dirty="0">
              <a:latin typeface="+mn-ea"/>
            </a:endParaRPr>
          </a:p>
          <a:p>
            <a:pPr marL="304792" indent="-304792">
              <a:lnSpc>
                <a:spcPct val="120000"/>
              </a:lnSpc>
              <a:buFontTx/>
              <a:buAutoNum type="arabicPeriod"/>
            </a:pPr>
            <a:r>
              <a:rPr lang="ko-KR" altLang="en-US" sz="1600" b="1" dirty="0">
                <a:latin typeface="+mn-ea"/>
              </a:rPr>
              <a:t>주요기능</a:t>
            </a:r>
            <a:r>
              <a:rPr lang="en-US" altLang="ko-KR" sz="1600" b="1" dirty="0">
                <a:latin typeface="+mn-ea"/>
              </a:rPr>
              <a:t>1 </a:t>
            </a:r>
            <a:br>
              <a:rPr lang="en-US" altLang="ko-KR" sz="1600" dirty="0">
                <a:latin typeface="+mn-ea"/>
              </a:rPr>
            </a:br>
            <a:r>
              <a:rPr lang="en-US" altLang="ko-KR" sz="1400" dirty="0">
                <a:latin typeface="+mn-ea"/>
              </a:rPr>
              <a:t>5.1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5.1.1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상세기능</a:t>
            </a:r>
            <a:r>
              <a:rPr lang="en-US" altLang="ko-KR" sz="1400" dirty="0">
                <a:latin typeface="+mn-ea"/>
              </a:rPr>
              <a:t>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5.1.2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상세기능</a:t>
            </a:r>
            <a:r>
              <a:rPr lang="en-US" altLang="ko-KR" sz="1400" dirty="0">
                <a:latin typeface="+mn-ea"/>
              </a:rPr>
              <a:t>2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5.2 </a:t>
            </a:r>
            <a:r>
              <a:rPr lang="ko-KR" altLang="en-US" sz="1400" dirty="0">
                <a:latin typeface="+mn-ea"/>
              </a:rPr>
              <a:t>주요기능</a:t>
            </a:r>
            <a:r>
              <a:rPr lang="en-US" altLang="ko-KR" sz="1400" dirty="0">
                <a:latin typeface="+mn-ea"/>
              </a:rPr>
              <a:t>1 &gt; </a:t>
            </a:r>
            <a:r>
              <a:rPr lang="ko-KR" altLang="en-US" sz="1400" dirty="0">
                <a:latin typeface="+mn-ea"/>
              </a:rPr>
              <a:t>하부기능</a:t>
            </a:r>
            <a:r>
              <a:rPr lang="en-US" altLang="ko-KR" sz="1400" dirty="0">
                <a:latin typeface="+mn-ea"/>
              </a:rPr>
              <a:t>2 </a:t>
            </a:r>
            <a:br>
              <a:rPr lang="en-US" altLang="ko-KR" sz="1600" dirty="0">
                <a:latin typeface="+mn-ea"/>
              </a:rPr>
            </a:br>
            <a:br>
              <a:rPr lang="en-US" altLang="ko-KR" sz="1600" dirty="0">
                <a:latin typeface="+mn-ea"/>
              </a:rPr>
            </a:b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380990" indent="-38099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6151960" y="932723"/>
            <a:ext cx="5664629" cy="5568619"/>
          </a:xfrm>
          <a:prstGeom prst="rect">
            <a:avLst/>
          </a:prstGeom>
        </p:spPr>
        <p:txBody>
          <a:bodyPr/>
          <a:lstStyle/>
          <a:p>
            <a:pPr marL="304792" indent="-304792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304792" indent="-304792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89DAA7-768C-417E-AC6D-5EC7AC660FC2}"/>
              </a:ext>
            </a:extLst>
          </p:cNvPr>
          <p:cNvSpPr/>
          <p:nvPr/>
        </p:nvSpPr>
        <p:spPr>
          <a:xfrm>
            <a:off x="10284903" y="303092"/>
            <a:ext cx="1107347" cy="28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E7BD8-CFC6-4079-BAE3-BDDFC826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597D4FB-0C0F-4941-887D-E5E16C17540A}"/>
              </a:ext>
            </a:extLst>
          </p:cNvPr>
          <p:cNvGraphicFramePr>
            <a:graphicFrameLocks noGrp="1"/>
          </p:cNvGraphicFramePr>
          <p:nvPr/>
        </p:nvGraphicFramePr>
        <p:xfrm>
          <a:off x="1197870" y="1268760"/>
          <a:ext cx="9796258" cy="4991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93031526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기획을 진행하는 원인과 이유를 정리해주세요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기획의 목적을 정리해주세요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기획의 목적은 정성적인 기준이어야 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기획안의 구현을 통해 기대하는 바를 정량적으로 정리해주세요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기대효과는 앞서 정리한 기획의 목적을 정량화 함을 의미합니다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 내 주요 기능 및 서비스의 내용을 요약 정리합니다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서비스 구현과 관련해서 전달해야 하는 사항을 기록합니다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147693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  <a:tr h="2917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83131"/>
                  </a:ext>
                </a:extLst>
              </a:tr>
              <a:tr h="2917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70032"/>
                  </a:ext>
                </a:extLst>
              </a:tr>
              <a:tr h="21234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modeling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4751"/>
                  </a:ext>
                </a:extLst>
              </a:tr>
              <a:tr h="133033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Benchmarking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021828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 Proposition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3912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Modeling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15604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 Policy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92516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interface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90935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F700A4-35BE-48E8-B4CE-95643D148D2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828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97234" y="1661901"/>
            <a:ext cx="2857500" cy="2059695"/>
            <a:chOff x="2273280" y="1167053"/>
            <a:chExt cx="2857500" cy="2059695"/>
          </a:xfrm>
        </p:grpSpPr>
        <p:sp>
          <p:nvSpPr>
            <p:cNvPr id="17" name="직사각형 16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1234" y="154410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5872" y="2604367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7497234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95872" y="4106721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46553" y="411556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872317" y="2944765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237166" y="2730047"/>
            <a:ext cx="2053409" cy="165946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358746" y="3985813"/>
            <a:ext cx="270933" cy="270933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56117" y="3776852"/>
            <a:ext cx="2058726" cy="1659467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33004" y="426581"/>
            <a:ext cx="8944497" cy="617077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43339" y="5541236"/>
            <a:ext cx="8928992" cy="2833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86" name="그룹 85"/>
          <p:cNvGrpSpPr/>
          <p:nvPr/>
        </p:nvGrpSpPr>
        <p:grpSpPr>
          <a:xfrm>
            <a:off x="133004" y="1198385"/>
            <a:ext cx="8944497" cy="2694724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prstClr val="white"/>
                  </a:solidFill>
                  <a:latin typeface="+mn-ea"/>
                </a:rPr>
                <a:t>`</a:t>
              </a:r>
              <a:endParaRPr lang="ko-KR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홍보이미지 롤링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</a:p>
          <a:p>
            <a:r>
              <a:rPr lang="ko-KR" altLang="en-US" dirty="0"/>
              <a:t>공지사항 </a:t>
            </a:r>
            <a:r>
              <a:rPr lang="en-US" altLang="ko-KR" dirty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8685256" y="2195517"/>
            <a:ext cx="156792" cy="72924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262071" y="2195517"/>
            <a:ext cx="162251" cy="72924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33004" y="42658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3004" y="42658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0151" y="736984"/>
            <a:ext cx="363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About US | </a:t>
            </a:r>
            <a:r>
              <a:rPr lang="ko-KR" altLang="en-US" sz="1400" dirty="0">
                <a:latin typeface="+mn-ea"/>
              </a:rPr>
              <a:t>사업소개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>
                <a:latin typeface="+mn-ea"/>
              </a:rPr>
              <a:t>제품소개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>
                <a:latin typeface="+mn-ea"/>
              </a:rPr>
              <a:t>고객센터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24193" y="408409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</a:rPr>
              <a:t>Login | Join US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39349" y="522592"/>
            <a:ext cx="1728192" cy="576065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prstClr val="white"/>
                  </a:solidFill>
                  <a:latin typeface="+mn-ea"/>
                </a:rPr>
                <a:t>`</a:t>
              </a:r>
              <a:endParaRPr lang="ko-KR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47511" y="618601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</a:rPr>
              <a:t>LOGO</a:t>
            </a:r>
            <a:endParaRPr lang="ko-KR" altLang="en-US" sz="1867" b="1" dirty="0">
              <a:latin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775520" y="4101075"/>
            <a:ext cx="864096" cy="864096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994720" y="4101075"/>
            <a:ext cx="864096" cy="864096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4271797" y="4101075"/>
            <a:ext cx="864096" cy="864096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5519936" y="4101075"/>
            <a:ext cx="864096" cy="864096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6768075" y="4101075"/>
            <a:ext cx="864096" cy="864096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820262" y="5009358"/>
            <a:ext cx="945849" cy="306300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078001" y="5009358"/>
            <a:ext cx="945849" cy="306300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359330" y="5009358"/>
            <a:ext cx="945849" cy="306300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617069" y="5009358"/>
            <a:ext cx="945849" cy="306300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813898" y="5009358"/>
            <a:ext cx="945849" cy="306300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99726" y="5546253"/>
            <a:ext cx="945849" cy="306300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82013" y="5881813"/>
            <a:ext cx="5137924" cy="619529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9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9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679509" y="4197085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559829" y="2372883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03048" y="5561695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01234" y="653320"/>
            <a:ext cx="8953500" cy="478961"/>
            <a:chOff x="385233" y="949655"/>
            <a:chExt cx="8953500" cy="4789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01234" y="1236027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1401234" y="1734312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9709" y="1592909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39708" y="254463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4537084" y="3189076"/>
            <a:ext cx="952500" cy="952500"/>
            <a:chOff x="7944661" y="1570143"/>
            <a:chExt cx="952500" cy="952500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987315" y="3427201"/>
            <a:ext cx="714375" cy="714375"/>
            <a:chOff x="6487842" y="4499507"/>
            <a:chExt cx="714375" cy="71437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199421" y="3665326"/>
            <a:ext cx="476250" cy="476250"/>
            <a:chOff x="5186666" y="4156261"/>
            <a:chExt cx="476250" cy="47625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173402" y="3825049"/>
            <a:ext cx="457176" cy="316527"/>
            <a:chOff x="8501582" y="3656130"/>
            <a:chExt cx="457176" cy="316527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128309" y="3907686"/>
            <a:ext cx="386644" cy="233890"/>
            <a:chOff x="4882690" y="3488273"/>
            <a:chExt cx="386644" cy="233890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012685" y="3977034"/>
            <a:ext cx="324128" cy="183396"/>
            <a:chOff x="7238533" y="3293934"/>
            <a:chExt cx="324128" cy="18339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01234" y="4564960"/>
            <a:ext cx="3848795" cy="1287527"/>
            <a:chOff x="8000305" y="1616818"/>
            <a:chExt cx="3848795" cy="1287527"/>
          </a:xfrm>
        </p:grpSpPr>
        <p:sp>
          <p:nvSpPr>
            <p:cNvPr id="74" name="TextBox 73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6273573" y="4584835"/>
            <a:ext cx="3848795" cy="1287527"/>
            <a:chOff x="8000305" y="1616818"/>
            <a:chExt cx="3848795" cy="1287527"/>
          </a:xfrm>
        </p:grpSpPr>
        <p:sp>
          <p:nvSpPr>
            <p:cNvPr id="80" name="TextBox 79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1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err="1"/>
              <a:t>작업을통해서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41923"/>
            <a:chOff x="7909893" y="4480829"/>
            <a:chExt cx="1500807" cy="2141923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41923"/>
            <a:chOff x="7909893" y="4480829"/>
            <a:chExt cx="1500807" cy="2141923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59" y="2496270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975</Words>
  <Application>Microsoft Office PowerPoint</Application>
  <PresentationFormat>와이드스크린</PresentationFormat>
  <Paragraphs>273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디자인 사용자 지정</vt:lpstr>
      <vt:lpstr>Image</vt:lpstr>
      <vt:lpstr>서비스 기획  Potostagram 스토리보드</vt:lpstr>
      <vt:lpstr>PowerPoint 프레젠테이션</vt:lpstr>
      <vt:lpstr>PowerPoint 프레젠테이션</vt:lpstr>
      <vt:lpstr>Index</vt:lpstr>
      <vt:lpstr>서비스 개요</vt:lpstr>
      <vt:lpstr>PowerPoint 프레젠테이션</vt:lpstr>
      <vt:lpstr>Case 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김 진우</cp:lastModifiedBy>
  <cp:revision>89</cp:revision>
  <dcterms:created xsi:type="dcterms:W3CDTF">2016-05-10T18:46:26Z</dcterms:created>
  <dcterms:modified xsi:type="dcterms:W3CDTF">2023-02-24T04:27:31Z</dcterms:modified>
</cp:coreProperties>
</file>