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2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988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73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97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32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610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90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58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54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62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573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/>
              <a:t>그림을 추가하려면 아이콘 클릭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043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0DA6B-22F0-1947-9E0C-230131768852}" type="datetimeFigureOut">
              <a:rPr kumimoji="1" lang="ko-KR" altLang="en-US" smtClean="0"/>
              <a:t>2018. 3. 18.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BC7A-A966-7C46-ADD4-1A2D79EF61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37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1F820C7-2334-3B4E-8F40-D7C1BAB71CE9}"/>
              </a:ext>
            </a:extLst>
          </p:cNvPr>
          <p:cNvGrpSpPr/>
          <p:nvPr/>
        </p:nvGrpSpPr>
        <p:grpSpPr>
          <a:xfrm>
            <a:off x="179079" y="189571"/>
            <a:ext cx="6840000" cy="6840000"/>
            <a:chOff x="937359" y="1083930"/>
            <a:chExt cx="5149626" cy="529643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DAF8F84-2F28-CE48-B6E1-3524099E1695}"/>
                </a:ext>
              </a:extLst>
            </p:cNvPr>
            <p:cNvSpPr/>
            <p:nvPr/>
          </p:nvSpPr>
          <p:spPr>
            <a:xfrm>
              <a:off x="937359" y="1083930"/>
              <a:ext cx="5149626" cy="5296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3200" b="1" dirty="0" err="1"/>
                <a:t>TypeScript</a:t>
              </a:r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ko-KR" altLang="en-US" sz="3200" b="1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0534BE6-0193-4D44-B1B3-D871B9F15424}"/>
                </a:ext>
              </a:extLst>
            </p:cNvPr>
            <p:cNvSpPr/>
            <p:nvPr/>
          </p:nvSpPr>
          <p:spPr>
            <a:xfrm>
              <a:off x="1801275" y="2823453"/>
              <a:ext cx="3421792" cy="348915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3200" b="1" dirty="0"/>
                <a:t>ES6</a:t>
              </a:r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en-US" altLang="ko-KR" sz="3200" b="1" dirty="0"/>
            </a:p>
            <a:p>
              <a:pPr algn="ctr"/>
              <a:endParaRPr kumimoji="1" lang="ko-KR" altLang="en-US" sz="3200" b="1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FF266B3-6BF4-AC4E-914F-CE7F74337E8E}"/>
                </a:ext>
              </a:extLst>
            </p:cNvPr>
            <p:cNvSpPr/>
            <p:nvPr/>
          </p:nvSpPr>
          <p:spPr>
            <a:xfrm>
              <a:off x="2524030" y="4268562"/>
              <a:ext cx="1976282" cy="19762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3200" b="1" dirty="0"/>
                <a:t>ES5</a:t>
              </a:r>
              <a:endParaRPr kumimoji="1"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72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Macintosh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김욱래</dc:creator>
  <cp:lastModifiedBy>김욱래</cp:lastModifiedBy>
  <cp:revision>1</cp:revision>
  <dcterms:created xsi:type="dcterms:W3CDTF">2018-03-18T02:47:40Z</dcterms:created>
  <dcterms:modified xsi:type="dcterms:W3CDTF">2018-03-18T02:53:25Z</dcterms:modified>
</cp:coreProperties>
</file>