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7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81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2A02-6FCF-454F-A106-AF130BBAEC6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C65D-657F-D532-5734-83C66AFEE8EC}"/>
              </a:ext>
            </a:extLst>
          </p:cNvPr>
          <p:cNvSpPr txBox="1"/>
          <p:nvPr/>
        </p:nvSpPr>
        <p:spPr>
          <a:xfrm>
            <a:off x="2329800" y="3429000"/>
            <a:ext cx="4435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K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im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 Hyun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W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oo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Network Science Lab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The Catholic University of Korea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E-mail : kimwoohyun0622@gmail.com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FF986-CBBD-3559-D2BA-479E31A39A80}"/>
              </a:ext>
            </a:extLst>
          </p:cNvPr>
          <p:cNvSpPr txBox="1"/>
          <p:nvPr/>
        </p:nvSpPr>
        <p:spPr>
          <a:xfrm>
            <a:off x="458182" y="642036"/>
            <a:ext cx="8179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lt"/>
              </a:rPr>
              <a:t>Week_8</a:t>
            </a:r>
          </a:p>
          <a:p>
            <a:endParaRPr lang="en-US" altLang="ko-KR" sz="4000" b="1" dirty="0">
              <a:latin typeface="+mj-lt"/>
            </a:endParaRPr>
          </a:p>
          <a:p>
            <a:r>
              <a:rPr lang="en-US" altLang="ko-KR" sz="4000" b="1" dirty="0">
                <a:latin typeface="+mj-lt"/>
              </a:rPr>
              <a:t>GCN from Scratch</a:t>
            </a: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283983-F537-E63A-296E-523DC653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5" y="1784958"/>
            <a:ext cx="11248710" cy="32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94048-FEE1-0943-E5F9-270949E1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CBACC-DF93-9972-0F0A-951E55722014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Recap) 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인접행렬과 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node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feature 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행렬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곱의 의미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E1A97-17F5-9154-E93E-C4F23DD4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19" y="3293196"/>
            <a:ext cx="3007116" cy="1618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D66CF-59BE-8EFB-C419-F6396FEF5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103" y="3293196"/>
            <a:ext cx="2547330" cy="1618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126D3F-FCBB-F0F2-EAFC-12F77B64A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955" y="5047114"/>
            <a:ext cx="8692045" cy="1250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B86F22-9A1B-1525-894E-424200F3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103" y="940834"/>
            <a:ext cx="2590753" cy="2049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4B2C8-77AF-49CF-5C2F-19F319CDF4E5}"/>
              </a:ext>
            </a:extLst>
          </p:cNvPr>
          <p:cNvSpPr txBox="1"/>
          <p:nvPr/>
        </p:nvSpPr>
        <p:spPr>
          <a:xfrm>
            <a:off x="505102" y="1237772"/>
            <a:ext cx="8340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인접 행렬과 노드 특징 행렬의 곱은 새로운 의미를 가짐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자신과 연결이 되어 있는 노드들의 특징을 더해 자신의 특징으로 바꿈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 </a:t>
            </a:r>
            <a:r>
              <a:rPr lang="ko-KR" altLang="en-US" dirty="0"/>
              <a:t>자기자신에게 연결을 추가하면 자기 자신과 주변 노드들의 특징을 더해 나온 벡터를 자신의 특징으로 바꿈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9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DB9B-D7E1-4507-D048-C362E850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51ACB-62E3-73E1-981D-94DFDBBC95BF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Recap) GCN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의 간략한 소개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89F37-B1DE-9274-4736-6B84B75D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8" y="3807734"/>
            <a:ext cx="5911889" cy="2412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9B7EC-EF27-765B-A2ED-A59455C78436}"/>
              </a:ext>
            </a:extLst>
          </p:cNvPr>
          <p:cNvSpPr txBox="1"/>
          <p:nvPr/>
        </p:nvSpPr>
        <p:spPr>
          <a:xfrm>
            <a:off x="505101" y="1237772"/>
            <a:ext cx="1041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GCN</a:t>
            </a:r>
            <a:r>
              <a:rPr lang="ko-KR" altLang="en-US" dirty="0"/>
              <a:t>은 주변부 노드들의 특징 벡터들을 평균 내어 자신의 특징 벡터를 업데이트함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637358-64AA-5F3B-ABDF-48FBA702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87" y="3882705"/>
            <a:ext cx="5486529" cy="20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4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40121C-2497-1AE5-21E1-C4852B7F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70" y="1294664"/>
            <a:ext cx="615400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9D3C2-EB81-F81E-50A5-FC813798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54" y="1065628"/>
            <a:ext cx="8468907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1772AC-FF19-F311-9855-4085EACF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0" y="872485"/>
            <a:ext cx="10745700" cy="1962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82E1EB-CA69-8895-6D29-6A7BE79D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16" y="3137142"/>
            <a:ext cx="1087906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2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260A2-AF68-4AB5-7D4F-D2CD7429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52" y="137836"/>
            <a:ext cx="7192379" cy="3486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9234B1-717B-E09A-92E6-0190C08A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70" y="3652686"/>
            <a:ext cx="939296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273D3A-3031-B700-5016-5F10A2CA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79" y="1515695"/>
            <a:ext cx="1013601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97EEF9-6194-5D0B-F715-7C100EF6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54" y="665616"/>
            <a:ext cx="9859751" cy="4096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C5B6EF-AC2A-7D56-A392-F7CEFEC1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46" y="4880126"/>
            <a:ext cx="812595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88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Malgun Gothic (Body)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서진호</dc:creator>
  <cp:lastModifiedBy>- 양호찬 FKII</cp:lastModifiedBy>
  <cp:revision>82</cp:revision>
  <dcterms:created xsi:type="dcterms:W3CDTF">2024-07-01T13:03:41Z</dcterms:created>
  <dcterms:modified xsi:type="dcterms:W3CDTF">2025-05-16T08:02:08Z</dcterms:modified>
</cp:coreProperties>
</file>