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D307-FE30-C2EA-2E9F-766D64D3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F304E-1E8E-5991-79A0-BC6805CE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B7E69-E260-CBE5-24C9-6E88BEC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ED3C3-9E6F-8ABC-6158-27D38E40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6AFF8-D40F-EBA9-3889-CCDC0D98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DDC61-FDC8-5C00-B1F4-B8D86F40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E2761-7FF9-EEC4-422B-CC2A99968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8D9A0-A7A8-4409-78CC-A8212145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EB471-ADDB-6162-C205-61600534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1C5C-77EF-37DA-F0DA-8DD30471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1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DB369-6EAB-16E4-30A7-BF4812AA1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A5DA2-323A-9225-2EB0-0252CC529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B6E3D-143A-8608-584F-14C20733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B11FA-E9C5-EB69-13F1-0030FDBC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5A023-8743-B92C-1D64-F2B6596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5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DD3B7-EA68-A433-07FC-56510FF9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5715C-4B43-A9C9-9B2B-0347E88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C7293-D6EE-BB94-A22A-A918BDC9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5BB56-B594-CC8B-96D3-CE214CBB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C3008-4A12-7068-02CE-E6AA65FA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EF598-3E1C-AE43-7F2B-09D4FBBE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577F3-1AA5-241E-921B-55EDCA98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DD6F4-6E77-0243-B723-4F0A17F7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719FD-F0FA-1167-2A61-1CCA63B1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9E0F-0C98-C43A-DA1C-EDB30C8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14BAD-80A2-F89E-7751-B4B40813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3AB52-A5F1-3005-2F19-C70EC634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37090-5E9E-16F6-6700-74946C3A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A4F3E-2525-548F-200C-2A782986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715F6-1762-0C9E-FEB5-43CBE746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C7AF5-FAD2-E34A-D3BB-30FEDD09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1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03302-616D-73D5-5CEF-B48ED5EE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DE1E2-C47E-7A68-18EA-A3F5B11F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ED679-7F48-B70E-B855-FC5042A7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67CC5-1B6F-B984-B492-887F6BC63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C27C3-9C4C-BE3A-9EDC-9A93AFCA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A95651-98D8-4CB6-3EF5-1CC06264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02862-5F6E-779A-2654-2204A45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DEADC-FB4B-1D15-32F4-517AA788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4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BF34F-46EE-A6B0-4541-AEAECF08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A7433-1336-0E3B-E746-591A78A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24B9-668E-2537-C00B-A6C1328A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791167-DEB1-18D0-2BF3-8AFBB366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CD8F0-D7A6-2A08-9219-E6FE5797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BD55C-BC8D-79EA-6E75-32A78825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46FEC-8BF1-9432-63A2-61974178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DF717-BD9C-4A63-9F33-2A0C502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CD686-6C82-3354-B325-E71EF5D0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6DDCF-9657-6C25-AD5E-A6235984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E50CF-FA68-7F18-75D2-87B50605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4A3CC-6DF1-E148-92C4-16BE8BA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E5DA6-50F6-5C62-4A32-38F0434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8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7B3D1-FF4F-B256-B44A-6A69EB39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AC0B0-7D49-499F-EE30-50BA2E195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90C77-F5E2-999D-2A09-5ACADE85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FEEE1-FE26-2AE4-7AA8-27B74F6A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84A95-1E58-BFEA-9CA4-FB8E38C5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2061A-DACF-3835-31B3-E6F5B5C9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BA2E4-6DED-86DF-4C44-0131F521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1A3D9-0A18-68B1-7B8D-881FA8F4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A4293-1B4A-455E-688C-340D5FA30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78CC8-0972-444D-975D-B08A8BC033BD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B5E52-A59B-8DDC-3157-72670967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2B42E-D84F-2090-00B9-C56DADB3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E27AC-2109-4CFF-8908-F9CF75F04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E4EC6-36B4-4F6B-9545-6A413F58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439BB9-BE36-C6C2-4D30-7FE1F592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58" b="4455"/>
          <a:stretch/>
        </p:blipFill>
        <p:spPr>
          <a:xfrm>
            <a:off x="573205" y="1125941"/>
            <a:ext cx="8579893" cy="5158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37A6D-DAD3-C2E3-891C-C8AC5CE2C5FF}"/>
              </a:ext>
            </a:extLst>
          </p:cNvPr>
          <p:cNvSpPr txBox="1"/>
          <p:nvPr/>
        </p:nvSpPr>
        <p:spPr>
          <a:xfrm>
            <a:off x="370714" y="573205"/>
            <a:ext cx="774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1. </a:t>
            </a:r>
            <a:r>
              <a:rPr lang="ko-KR" altLang="en-US" sz="1200"/>
              <a:t>교수마다 학기별 수업 과목과 과목별 수업받는 학생명부를 </a:t>
            </a:r>
            <a:r>
              <a:rPr lang="en-US" altLang="ko-KR" sz="1200"/>
              <a:t>1</a:t>
            </a:r>
            <a:r>
              <a:rPr lang="ko-KR" altLang="en-US" sz="1200"/>
              <a:t>개의 시트로 구성된 엑셀로 받는다</a:t>
            </a:r>
            <a:r>
              <a:rPr lang="en-US" altLang="ko-KR" sz="1200"/>
              <a:t>. (</a:t>
            </a:r>
            <a:r>
              <a:rPr lang="ko-KR" altLang="en-US" sz="1200"/>
              <a:t>첨부파일</a:t>
            </a:r>
            <a:r>
              <a:rPr lang="en-US" altLang="ko-KR" sz="1200"/>
              <a:t>1)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49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AA12-8B83-2FA3-D7AE-EB15D4889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85C03E-2F64-DFA2-0181-869A5DA91E5A}"/>
              </a:ext>
            </a:extLst>
          </p:cNvPr>
          <p:cNvSpPr txBox="1"/>
          <p:nvPr/>
        </p:nvSpPr>
        <p:spPr>
          <a:xfrm>
            <a:off x="370715" y="573205"/>
            <a:ext cx="1133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제공받은 원본에서 과목</a:t>
            </a:r>
            <a:r>
              <a:rPr lang="en-US" altLang="ko-KR" sz="1200"/>
              <a:t>(</a:t>
            </a:r>
            <a:r>
              <a:rPr lang="ko-KR" altLang="en-US" sz="1200"/>
              <a:t>クラス名</a:t>
            </a:r>
            <a:r>
              <a:rPr lang="en-US" altLang="ko-KR" sz="1200"/>
              <a:t>)</a:t>
            </a:r>
            <a:r>
              <a:rPr lang="ko-KR" altLang="en-US" sz="1200"/>
              <a:t>별 분리하여 각 시트별로 추가하고 </a:t>
            </a:r>
            <a:r>
              <a:rPr lang="en-US" altLang="ko-KR" sz="1200"/>
              <a:t>16</a:t>
            </a:r>
            <a:r>
              <a:rPr lang="ko-KR" altLang="en-US" sz="1200"/>
              <a:t>개칸으로 구분</a:t>
            </a:r>
            <a:r>
              <a:rPr lang="en-US" altLang="ko-KR" sz="1200"/>
              <a:t>(</a:t>
            </a:r>
            <a:r>
              <a:rPr lang="ko-KR" altLang="en-US" sz="1200"/>
              <a:t>기존</a:t>
            </a:r>
            <a:r>
              <a:rPr lang="en-US" altLang="ko-KR" sz="1200"/>
              <a:t>)</a:t>
            </a:r>
            <a:r>
              <a:rPr lang="ko-KR" altLang="en-US" sz="1200"/>
              <a:t>하여 다름 이름으로 저장한다</a:t>
            </a:r>
            <a:r>
              <a:rPr lang="en-US" altLang="ko-KR" sz="1200"/>
              <a:t>. (</a:t>
            </a:r>
            <a:r>
              <a:rPr lang="ko-KR" altLang="en-US" sz="1200"/>
              <a:t>파일명에 </a:t>
            </a:r>
            <a:r>
              <a:rPr lang="en-US" altLang="ko-KR" sz="1200"/>
              <a:t>SEPARATE </a:t>
            </a:r>
            <a:r>
              <a:rPr lang="ko-KR" altLang="en-US" sz="1200"/>
              <a:t>추가</a:t>
            </a:r>
            <a:r>
              <a:rPr lang="en-US" altLang="ko-KR" sz="1200"/>
              <a:t>, </a:t>
            </a:r>
            <a:r>
              <a:rPr lang="ko-KR" altLang="en-US" sz="1200"/>
              <a:t>시스템은 과목명으로 순서대로 시스트를 추가한다</a:t>
            </a:r>
            <a:r>
              <a:rPr lang="en-US" altLang="ko-KR" sz="1200"/>
              <a:t>.)</a:t>
            </a:r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2149E0-6C2F-4673-3835-EF111F48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826"/>
          <a:stretch/>
        </p:blipFill>
        <p:spPr>
          <a:xfrm>
            <a:off x="609600" y="1233824"/>
            <a:ext cx="10972800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461B-C862-4116-7FAE-068AFBA3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A34154-1698-F93A-2146-EA4079B0BA4D}"/>
              </a:ext>
            </a:extLst>
          </p:cNvPr>
          <p:cNvSpPr txBox="1"/>
          <p:nvPr/>
        </p:nvSpPr>
        <p:spPr>
          <a:xfrm>
            <a:off x="395111" y="573205"/>
            <a:ext cx="11187289" cy="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200"/>
              <a:t>3. 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제공받은 원본에서 당담교수명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이메일주소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担当教員名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学年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学籍番号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氏名カナ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游ゴシック" panose="020B0400000000000000" pitchFamily="34" charset="-128"/>
              </a:rPr>
              <a:t>)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추출하고 중복 필드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학번기준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学籍番号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제거한 내용을 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QR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시트를추가하고 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QR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자동생성한다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QR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 후에 표기된 교수 개인 메일로 자동 보내기 기능 구현한다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한건씩 누르거나 대량으로 일괄 보내기등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673F40-A491-51C4-5BAA-CB7CEBAA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84"/>
          <a:stretch/>
        </p:blipFill>
        <p:spPr>
          <a:xfrm>
            <a:off x="489858" y="1698172"/>
            <a:ext cx="10972800" cy="47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2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35D97-3C21-FEFD-FFFA-5A88E1560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E977B1-814D-BDBC-B6E2-079AD48ECD93}"/>
              </a:ext>
            </a:extLst>
          </p:cNvPr>
          <p:cNvSpPr txBox="1"/>
          <p:nvPr/>
        </p:nvSpPr>
        <p:spPr>
          <a:xfrm>
            <a:off x="370714" y="573205"/>
            <a:ext cx="702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4. 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수업별 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QR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코드로 체크되면서 결석회수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欠席数 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수업회수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授業回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 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ko-KR" altLang="en-US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맨앞 시트에 추가한다</a:t>
            </a:r>
            <a:r>
              <a:rPr lang="en-US" altLang="ko-KR" sz="12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5584EF-07C0-DF9A-7DB6-518C4492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13"/>
          <a:stretch/>
        </p:blipFill>
        <p:spPr>
          <a:xfrm>
            <a:off x="370714" y="1066801"/>
            <a:ext cx="10972800" cy="55517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746A39-F464-1CBC-6808-4AC5106998AD}"/>
              </a:ext>
            </a:extLst>
          </p:cNvPr>
          <p:cNvSpPr/>
          <p:nvPr/>
        </p:nvSpPr>
        <p:spPr>
          <a:xfrm>
            <a:off x="6803571" y="2764971"/>
            <a:ext cx="979715" cy="3722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133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Microsoft YaHei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구본곤</dc:creator>
  <cp:lastModifiedBy>구본곤</cp:lastModifiedBy>
  <cp:revision>6</cp:revision>
  <dcterms:created xsi:type="dcterms:W3CDTF">2025-02-07T22:27:12Z</dcterms:created>
  <dcterms:modified xsi:type="dcterms:W3CDTF">2025-02-07T23:07:59Z</dcterms:modified>
</cp:coreProperties>
</file>