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Click to edit the notes format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&lt;header&gt;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fr-FR"/>
              <a:t>&lt;date/time&gt;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fr-FR"/>
              <a:t>&lt;footer&gt;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D53F4A7-C8B7-4249-9284-2DDC073C494A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54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/>
              <a:t>Diapositive 1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C8DE7E4-18E0-42F3-A935-DE65F9CE3A24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/>
              <a:t>Diapositive 2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D0D3C9-2BAA-476C-A6BA-55234B8CA1DC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/>
              <a:t>Diapositive 3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5F7B9B1-5754-4BDB-8DDB-9F1F21F7F58B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6" name="Imag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37" name="Imag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4" name="Imag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75" name="Imag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12" name="Imag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113" name="Imag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9720" y="189720"/>
            <a:ext cx="8763840" cy="6477840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38ABED"/>
              </a:gs>
              <a:gs pos="100000">
                <a:srgbClr val="1B3861"/>
              </a:gs>
            </a:gsLst>
            <a:lin ang="5400000"/>
          </a:gradFill>
          <a:ln w="31680">
            <a:noFill/>
          </a:ln>
        </p:spPr>
      </p:sp>
      <p:pic>
        <p:nvPicPr>
          <p:cNvPr id="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58400" y="187560"/>
            <a:ext cx="8826480" cy="6482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779400" y="380880"/>
            <a:ext cx="7582680" cy="104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9720" y="189720"/>
            <a:ext cx="8763840" cy="6477840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38ABED"/>
              </a:gs>
              <a:gs pos="100000">
                <a:srgbClr val="1B3861"/>
              </a:gs>
            </a:gsLst>
            <a:lin ang="5400000"/>
          </a:gradFill>
          <a:ln w="31680">
            <a:noFill/>
          </a:ln>
        </p:spPr>
      </p:sp>
      <p:pic>
        <p:nvPicPr>
          <p:cNvPr id="39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58400" y="187560"/>
            <a:ext cx="8826480" cy="6482520"/>
          </a:xfrm>
          <a:prstGeom prst="rect">
            <a:avLst/>
          </a:prstGeom>
          <a:ln>
            <a:noFill/>
          </a:ln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79400" y="380880"/>
            <a:ext cx="7582680" cy="1044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79400" y="1828800"/>
            <a:ext cx="7582680" cy="42080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9720" y="189720"/>
            <a:ext cx="8763840" cy="6477840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38ABED"/>
              </a:gs>
              <a:gs pos="100000">
                <a:srgbClr val="1B3861"/>
              </a:gs>
            </a:gsLst>
            <a:lin ang="5400000"/>
          </a:gradFill>
          <a:ln w="31680">
            <a:noFill/>
          </a:ln>
        </p:spPr>
      </p:sp>
      <p:pic>
        <p:nvPicPr>
          <p:cNvPr id="77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150840" y="186480"/>
            <a:ext cx="8826480" cy="648252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280" y="277560"/>
            <a:ext cx="8503200" cy="607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7200" b="1" i="1" u="sng" dirty="0">
                <a:solidFill>
                  <a:srgbClr val="FFFFFF"/>
                </a:solidFill>
                <a:latin typeface="Times New Roman"/>
              </a:rPr>
              <a:t>Code Camp: Technologie COCOA</a:t>
            </a:r>
            <a:endParaRPr dirty="0"/>
          </a:p>
        </p:txBody>
      </p:sp>
      <p:pic>
        <p:nvPicPr>
          <p:cNvPr id="120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0240" y="375840"/>
            <a:ext cx="7588800" cy="343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wipe(down)">
                                      <p:cBhvr additive="repl"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80600" y="45360"/>
            <a:ext cx="6761880" cy="1469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SOMMAIRE</a:t>
            </a:r>
            <a:endParaRPr dirty="0"/>
          </a:p>
        </p:txBody>
      </p:sp>
      <p:sp>
        <p:nvSpPr>
          <p:cNvPr id="122" name="CustomShape 2"/>
          <p:cNvSpPr/>
          <p:nvPr/>
        </p:nvSpPr>
        <p:spPr>
          <a:xfrm>
            <a:off x="457200" y="1604520"/>
            <a:ext cx="8228880" cy="3976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Présentation </a:t>
            </a:r>
            <a:r>
              <a:rPr lang="fr-FR" sz="2800" dirty="0"/>
              <a:t>de </a:t>
            </a:r>
            <a:r>
              <a:rPr lang="fr-FR" sz="2800" dirty="0" smtClean="0"/>
              <a:t>l'équipe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Choix </a:t>
            </a:r>
            <a:r>
              <a:rPr lang="fr-FR" sz="2800" dirty="0"/>
              <a:t>du </a:t>
            </a:r>
            <a:r>
              <a:rPr lang="fr-FR" sz="2800" dirty="0" smtClean="0"/>
              <a:t>projet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Présentation </a:t>
            </a:r>
            <a:r>
              <a:rPr lang="fr-FR" sz="2800" dirty="0"/>
              <a:t>du </a:t>
            </a:r>
            <a:r>
              <a:rPr lang="fr-FR" sz="2800" dirty="0" smtClean="0"/>
              <a:t>client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Cahier </a:t>
            </a:r>
            <a:r>
              <a:rPr lang="fr-FR" sz="2800" dirty="0"/>
              <a:t>des charges </a:t>
            </a:r>
            <a:r>
              <a:rPr lang="fr-FR" sz="2800" dirty="0" smtClean="0"/>
              <a:t>fonctionnelles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Démonstration</a:t>
            </a:r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fr-FR" sz="2800" dirty="0" smtClean="0">
                <a:sym typeface="Wingdings"/>
              </a:rPr>
              <a:t>	</a:t>
            </a:r>
            <a:r>
              <a:rPr lang="fr-FR" sz="2800" dirty="0" smtClean="0"/>
              <a:t>Conclusion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79400" y="380880"/>
            <a:ext cx="7582680" cy="104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3800" b="1" i="1" u="sng" dirty="0">
                <a:solidFill>
                  <a:srgbClr val="FFFFFF"/>
                </a:solidFill>
                <a:latin typeface="Times New Roman"/>
              </a:rPr>
              <a:t>Présentation de l’équipe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779400" y="1828800"/>
            <a:ext cx="7582680" cy="4208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100" dirty="0" err="1">
                <a:solidFill>
                  <a:srgbClr val="FFFFFF"/>
                </a:solidFill>
                <a:latin typeface="Times New Roman"/>
              </a:rPr>
              <a:t>Bheekha</a:t>
            </a:r>
            <a:r>
              <a:rPr lang="fr-FR" sz="3100" dirty="0">
                <a:solidFill>
                  <a:srgbClr val="FFFFFF"/>
                </a:solidFill>
                <a:latin typeface="Times New Roman"/>
              </a:rPr>
              <a:t> Mélina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100" dirty="0">
                <a:solidFill>
                  <a:srgbClr val="FFFFFF"/>
                </a:solidFill>
                <a:latin typeface="Times New Roman"/>
              </a:rPr>
              <a:t>Fouquet Julien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100" dirty="0" err="1">
                <a:solidFill>
                  <a:srgbClr val="FFFFFF"/>
                </a:solidFill>
                <a:latin typeface="Times New Roman"/>
              </a:rPr>
              <a:t>Jnih</a:t>
            </a:r>
            <a:r>
              <a:rPr lang="fr-FR" sz="3100" dirty="0">
                <a:solidFill>
                  <a:srgbClr val="FFFFFF"/>
                </a:solidFill>
                <a:latin typeface="Times New Roman"/>
              </a:rPr>
              <a:t> Sami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100" dirty="0">
                <a:solidFill>
                  <a:srgbClr val="FFFFFF"/>
                </a:solidFill>
                <a:latin typeface="Times New Roman"/>
              </a:rPr>
              <a:t>Nguyen Jonathan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3100" dirty="0">
                <a:solidFill>
                  <a:srgbClr val="FFFFFF"/>
                </a:solidFill>
                <a:latin typeface="Times New Roman"/>
              </a:rPr>
              <a:t>Toumine Ophélie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000" fill="hold"/>
                                        <p:tgtEl>
                                          <p:spTgt spid="124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width*0.70"/>
                                          </p:val>
                                        </p:tav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1000" fill="hold"/>
                                        <p:tgtEl>
                                          <p:spTgt spid="124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strVal val="height"/>
                                          </p:val>
                                        </p:tav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24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4960" y="-144000"/>
            <a:ext cx="7582680" cy="11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4000" b="1" i="1" u="sng" dirty="0">
                <a:solidFill>
                  <a:srgbClr val="FFFFFF"/>
                </a:solidFill>
                <a:latin typeface="Times New Roman"/>
              </a:rPr>
              <a:t>Choix du projet:</a:t>
            </a:r>
            <a:endParaRPr dirty="0"/>
          </a:p>
        </p:txBody>
      </p:sp>
      <p:pic>
        <p:nvPicPr>
          <p:cNvPr id="4" name="Image 3" descr="rev_clipped_rev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61" y="1727883"/>
            <a:ext cx="4828557" cy="42144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79400" y="213504"/>
            <a:ext cx="758268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fr-FR" sz="3600" i="1" u="sng" dirty="0">
                <a:solidFill>
                  <a:srgbClr val="FFFFFF"/>
                </a:solidFill>
              </a:rPr>
              <a:t>Présentation du client</a:t>
            </a:r>
            <a:endParaRPr dirty="0"/>
          </a:p>
        </p:txBody>
      </p:sp>
      <p:pic>
        <p:nvPicPr>
          <p:cNvPr id="128" name="Imag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623961" y="2808000"/>
            <a:ext cx="3095640" cy="3228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3964812" y="3237830"/>
            <a:ext cx="1007640" cy="647640"/>
          </a:xfrm>
          <a:prstGeom prst="leftRightArrow">
            <a:avLst>
              <a:gd name="adj1" fmla="val 4300"/>
              <a:gd name="adj2" fmla="val 5400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pic>
        <p:nvPicPr>
          <p:cNvPr id="130" name="Image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623961" y="1800000"/>
            <a:ext cx="3095640" cy="1007640"/>
          </a:xfrm>
          <a:prstGeom prst="rect">
            <a:avLst/>
          </a:prstGeom>
          <a:ln>
            <a:noFill/>
          </a:ln>
        </p:spPr>
      </p:pic>
      <p:pic>
        <p:nvPicPr>
          <p:cNvPr id="131" name="Image 1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99" y="1138998"/>
            <a:ext cx="1656803" cy="1796020"/>
          </a:xfrm>
          <a:prstGeom prst="rect">
            <a:avLst/>
          </a:prstGeom>
          <a:ln>
            <a:noFill/>
          </a:ln>
        </p:spPr>
      </p:pic>
      <p:pic>
        <p:nvPicPr>
          <p:cNvPr id="132" name="Image 13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52" y="3609245"/>
            <a:ext cx="3678576" cy="259200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6552000" y="3457784"/>
            <a:ext cx="359640" cy="359640"/>
          </a:xfrm>
          <a:prstGeom prst="plus">
            <a:avLst>
              <a:gd name="adj" fmla="val 5400"/>
            </a:avLst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3" name="ZoneTexte 2"/>
          <p:cNvSpPr txBox="1"/>
          <p:nvPr/>
        </p:nvSpPr>
        <p:spPr>
          <a:xfrm>
            <a:off x="5690292" y="6016579"/>
            <a:ext cx="244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Application Mac OS 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792846" y="2935018"/>
            <a:ext cx="223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Fonctionnalité réveil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79400" y="380880"/>
            <a:ext cx="758268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r>
              <a:rPr lang="fr-FR" sz="3600" i="1" u="sng">
                <a:solidFill>
                  <a:srgbClr val="FFFFFF"/>
                </a:solidFill>
              </a:rPr>
              <a:t>Cahier des Charges Fonctionnelles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66240" y="1970640"/>
            <a:ext cx="7055640" cy="2277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fr-FR" sz="2200" dirty="0" smtClean="0">
                <a:solidFill>
                  <a:srgbClr val="FFFFFF"/>
                </a:solidFill>
                <a:sym typeface="Wingdings"/>
              </a:rPr>
              <a:t>	</a:t>
            </a:r>
            <a:r>
              <a:rPr lang="fr-FR" sz="2200" dirty="0" smtClean="0">
                <a:solidFill>
                  <a:srgbClr val="FFFFFF"/>
                </a:solidFill>
              </a:rPr>
              <a:t>Fonction </a:t>
            </a:r>
            <a:r>
              <a:rPr lang="fr-FR" sz="2200" dirty="0">
                <a:solidFill>
                  <a:srgbClr val="FFFFFF"/>
                </a:solidFill>
              </a:rPr>
              <a:t>Réveil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2200" dirty="0" smtClean="0">
                <a:solidFill>
                  <a:srgbClr val="FFFFFF"/>
                </a:solidFill>
                <a:sym typeface="Wingdings"/>
              </a:rPr>
              <a:t>	</a:t>
            </a:r>
            <a:r>
              <a:rPr lang="fr-FR" sz="2200" dirty="0" smtClean="0">
                <a:solidFill>
                  <a:srgbClr val="FFFFFF"/>
                </a:solidFill>
              </a:rPr>
              <a:t> </a:t>
            </a:r>
            <a:r>
              <a:rPr lang="fr-FR" sz="2200" dirty="0">
                <a:solidFill>
                  <a:srgbClr val="FFFFFF"/>
                </a:solidFill>
              </a:rPr>
              <a:t>Ajout d'une alarme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2200" dirty="0" smtClean="0">
                <a:solidFill>
                  <a:srgbClr val="FFFFFF"/>
                </a:solidFill>
                <a:sym typeface="Wingdings"/>
              </a:rPr>
              <a:t>	</a:t>
            </a:r>
            <a:r>
              <a:rPr lang="fr-FR" sz="2200" dirty="0" smtClean="0">
                <a:solidFill>
                  <a:srgbClr val="FFFFFF"/>
                </a:solidFill>
              </a:rPr>
              <a:t> </a:t>
            </a:r>
            <a:r>
              <a:rPr lang="fr-FR" sz="2200" dirty="0">
                <a:solidFill>
                  <a:srgbClr val="FFFFFF"/>
                </a:solidFill>
              </a:rPr>
              <a:t>Ajout d'une musique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fr-FR" sz="2200" dirty="0" smtClean="0">
                <a:solidFill>
                  <a:srgbClr val="FFFFFF"/>
                </a:solidFill>
                <a:sym typeface="Wingdings"/>
              </a:rPr>
              <a:t>	</a:t>
            </a:r>
            <a:r>
              <a:rPr lang="fr-FR" sz="2200" dirty="0" smtClean="0">
                <a:solidFill>
                  <a:srgbClr val="FFFFFF"/>
                </a:solidFill>
              </a:rPr>
              <a:t>Jeu </a:t>
            </a:r>
            <a:r>
              <a:rPr lang="fr-FR" sz="2200" dirty="0">
                <a:solidFill>
                  <a:srgbClr val="FFFFFF"/>
                </a:solidFill>
              </a:rPr>
              <a:t>de couleur / lumière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79400" y="380880"/>
            <a:ext cx="7582680" cy="104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4000" b="1" i="1" u="sng" dirty="0">
                <a:solidFill>
                  <a:srgbClr val="FFFFFF"/>
                </a:solidFill>
                <a:latin typeface="Times New Roman"/>
              </a:rPr>
              <a:t>Démonstration</a:t>
            </a:r>
            <a:endParaRPr dirty="0"/>
          </a:p>
        </p:txBody>
      </p:sp>
      <p:pic>
        <p:nvPicPr>
          <p:cNvPr id="137" name="Image 1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000" y="2304000"/>
            <a:ext cx="5424840" cy="387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79400" y="380880"/>
            <a:ext cx="7582680" cy="1043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fr-FR" sz="3600" i="1" u="sng" dirty="0">
                <a:solidFill>
                  <a:srgbClr val="FFFFFF"/>
                </a:solidFill>
              </a:rPr>
              <a:t>Conclusion</a:t>
            </a:r>
            <a:endParaRPr dirty="0"/>
          </a:p>
        </p:txBody>
      </p:sp>
      <p:sp>
        <p:nvSpPr>
          <p:cNvPr id="139" name="CustomShape 2"/>
          <p:cNvSpPr/>
          <p:nvPr/>
        </p:nvSpPr>
        <p:spPr>
          <a:xfrm>
            <a:off x="576000" y="1584000"/>
            <a:ext cx="7487640" cy="31777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endParaRPr dirty="0"/>
          </a:p>
          <a:p>
            <a:endParaRPr dirty="0"/>
          </a:p>
          <a:p>
            <a:r>
              <a:rPr lang="fr-FR" sz="2400" dirty="0" smtClean="0">
                <a:solidFill>
                  <a:srgbClr val="FFFFFF"/>
                </a:solidFill>
                <a:sym typeface="Wingdings"/>
              </a:rPr>
              <a:t></a:t>
            </a:r>
            <a:r>
              <a:rPr lang="fr-FR" sz="2400" dirty="0" smtClean="0">
                <a:solidFill>
                  <a:srgbClr val="FFFFFF"/>
                </a:solidFill>
              </a:rPr>
              <a:t>	Difficulté </a:t>
            </a:r>
            <a:r>
              <a:rPr lang="fr-FR" sz="2400" dirty="0">
                <a:solidFill>
                  <a:srgbClr val="FFFFFF"/>
                </a:solidFill>
              </a:rPr>
              <a:t>avec l'IDE X-Code</a:t>
            </a:r>
            <a:endParaRPr dirty="0"/>
          </a:p>
          <a:p>
            <a:endParaRPr dirty="0"/>
          </a:p>
          <a:p>
            <a:r>
              <a:rPr lang="fr-FR" sz="2400" dirty="0" smtClean="0">
                <a:solidFill>
                  <a:srgbClr val="FFFFFF"/>
                </a:solidFill>
                <a:sym typeface="Wingdings"/>
              </a:rPr>
              <a:t></a:t>
            </a:r>
            <a:r>
              <a:rPr lang="fr-FR" sz="2400" dirty="0" smtClean="0">
                <a:solidFill>
                  <a:srgbClr val="FFFFFF"/>
                </a:solidFill>
              </a:rPr>
              <a:t>	Manque d'informations </a:t>
            </a:r>
            <a:r>
              <a:rPr lang="fr-FR" sz="2400" dirty="0">
                <a:solidFill>
                  <a:srgbClr val="FFFFFF"/>
                </a:solidFill>
              </a:rPr>
              <a:t>sur l'Objective-C</a:t>
            </a:r>
            <a:endParaRPr dirty="0"/>
          </a:p>
          <a:p>
            <a:endParaRPr dirty="0"/>
          </a:p>
          <a:p>
            <a:r>
              <a:rPr lang="fr-FR" sz="2400" dirty="0" smtClean="0">
                <a:solidFill>
                  <a:srgbClr val="FFFFFF"/>
                </a:solidFill>
                <a:sym typeface="Wingdings"/>
              </a:rPr>
              <a:t></a:t>
            </a:r>
            <a:r>
              <a:rPr lang="fr-FR" sz="2400" dirty="0" smtClean="0">
                <a:solidFill>
                  <a:srgbClr val="FFFFFF"/>
                </a:solidFill>
              </a:rPr>
              <a:t>	Tutoriels </a:t>
            </a:r>
            <a:r>
              <a:rPr lang="fr-FR" sz="2400" dirty="0">
                <a:solidFill>
                  <a:srgbClr val="FFFFFF"/>
                </a:solidFill>
              </a:rPr>
              <a:t>basés sur </a:t>
            </a:r>
            <a:r>
              <a:rPr lang="fr-FR" sz="2400" dirty="0" err="1">
                <a:solidFill>
                  <a:srgbClr val="FFFFFF"/>
                </a:solidFill>
              </a:rPr>
              <a:t>iOS</a:t>
            </a:r>
            <a:r>
              <a:rPr lang="fr-FR" sz="2400" dirty="0">
                <a:solidFill>
                  <a:srgbClr val="FFFFFF"/>
                </a:solidFill>
              </a:rPr>
              <a:t>, peu de </a:t>
            </a:r>
            <a:r>
              <a:rPr lang="fr-FR" sz="2400" dirty="0" err="1">
                <a:solidFill>
                  <a:srgbClr val="FFFFFF"/>
                </a:solidFill>
              </a:rPr>
              <a:t>tuto</a:t>
            </a:r>
            <a:r>
              <a:rPr lang="fr-FR" sz="2400" dirty="0">
                <a:solidFill>
                  <a:srgbClr val="FFFFFF"/>
                </a:solidFill>
              </a:rPr>
              <a:t> graphique</a:t>
            </a:r>
            <a:endParaRPr dirty="0"/>
          </a:p>
          <a:p>
            <a:endParaRPr dirty="0"/>
          </a:p>
          <a:p>
            <a:r>
              <a:rPr lang="fr-FR" sz="2400" dirty="0" smtClean="0">
                <a:solidFill>
                  <a:srgbClr val="FFFFFF"/>
                </a:solidFill>
                <a:sym typeface="Wingdings"/>
              </a:rPr>
              <a:t></a:t>
            </a:r>
            <a:r>
              <a:rPr lang="fr-FR" sz="2400" dirty="0" smtClean="0">
                <a:solidFill>
                  <a:srgbClr val="FFFFFF"/>
                </a:solidFill>
              </a:rPr>
              <a:t>	Délais trop </a:t>
            </a:r>
            <a:r>
              <a:rPr lang="fr-FR" sz="2400" dirty="0">
                <a:solidFill>
                  <a:srgbClr val="FFFFFF"/>
                </a:solidFill>
              </a:rPr>
              <a:t>court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50</Words>
  <Application>Microsoft Macintosh PowerPoint</Application>
  <PresentationFormat>Présentation à l'écran (4:3)</PresentationFormat>
  <Paragraphs>48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Toumine Ophelie</cp:lastModifiedBy>
  <cp:revision>5</cp:revision>
  <dcterms:modified xsi:type="dcterms:W3CDTF">2014-02-23T21:27:04Z</dcterms:modified>
</cp:coreProperties>
</file>