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9" r:id="rId4"/>
    <p:sldId id="263" r:id="rId5"/>
    <p:sldId id="264" r:id="rId6"/>
    <p:sldId id="265" r:id="rId7"/>
    <p:sldId id="268" r:id="rId8"/>
    <p:sldId id="266" r:id="rId9"/>
    <p:sldId id="267" r:id="rId10"/>
    <p:sldId id="270" r:id="rId11"/>
    <p:sldId id="256" r:id="rId12"/>
    <p:sldId id="257" r:id="rId13"/>
    <p:sldId id="258" r:id="rId14"/>
    <p:sldId id="260" r:id="rId15"/>
    <p:sldId id="261" r:id="rId16"/>
    <p:sldId id="27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B90B-0DDB-479C-9711-11D1AFABDEE4}" type="datetimeFigureOut">
              <a:rPr lang="es-ES" smtClean="0"/>
              <a:t>13/01/2017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84C-3949-4E63-939D-0A8F22B4FF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30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B90B-0DDB-479C-9711-11D1AFABDEE4}" type="datetimeFigureOut">
              <a:rPr lang="es-ES" smtClean="0"/>
              <a:t>13/01/2017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84C-3949-4E63-939D-0A8F22B4FF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56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B90B-0DDB-479C-9711-11D1AFABDEE4}" type="datetimeFigureOut">
              <a:rPr lang="es-ES" smtClean="0"/>
              <a:t>13/01/2017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84C-3949-4E63-939D-0A8F22B4FF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1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B90B-0DDB-479C-9711-11D1AFABDEE4}" type="datetimeFigureOut">
              <a:rPr lang="es-ES" smtClean="0"/>
              <a:t>13/01/2017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84C-3949-4E63-939D-0A8F22B4FF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08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B90B-0DDB-479C-9711-11D1AFABDEE4}" type="datetimeFigureOut">
              <a:rPr lang="es-ES" smtClean="0"/>
              <a:t>13/01/2017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84C-3949-4E63-939D-0A8F22B4FF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42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B90B-0DDB-479C-9711-11D1AFABDEE4}" type="datetimeFigureOut">
              <a:rPr lang="es-ES" smtClean="0"/>
              <a:t>13/01/2017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84C-3949-4E63-939D-0A8F22B4FF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04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B90B-0DDB-479C-9711-11D1AFABDEE4}" type="datetimeFigureOut">
              <a:rPr lang="es-ES" smtClean="0"/>
              <a:t>13/01/2017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84C-3949-4E63-939D-0A8F22B4FF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34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B90B-0DDB-479C-9711-11D1AFABDEE4}" type="datetimeFigureOut">
              <a:rPr lang="es-ES" smtClean="0"/>
              <a:t>13/01/2017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84C-3949-4E63-939D-0A8F22B4FF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22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B90B-0DDB-479C-9711-11D1AFABDEE4}" type="datetimeFigureOut">
              <a:rPr lang="es-ES" smtClean="0"/>
              <a:t>13/01/2017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84C-3949-4E63-939D-0A8F22B4FF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76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B90B-0DDB-479C-9711-11D1AFABDEE4}" type="datetimeFigureOut">
              <a:rPr lang="es-ES" smtClean="0"/>
              <a:t>13/01/2017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84C-3949-4E63-939D-0A8F22B4FF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98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B90B-0DDB-479C-9711-11D1AFABDEE4}" type="datetimeFigureOut">
              <a:rPr lang="es-ES" smtClean="0"/>
              <a:t>13/01/2017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F84C-3949-4E63-939D-0A8F22B4FF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94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B90B-0DDB-479C-9711-11D1AFABDEE4}" type="datetimeFigureOut">
              <a:rPr lang="es-ES" smtClean="0"/>
              <a:t>13/01/2017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F84C-3949-4E63-939D-0A8F22B4FF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48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63272" cy="851694"/>
          </a:xfrm>
        </p:spPr>
        <p:txBody>
          <a:bodyPr>
            <a:normAutofit/>
          </a:bodyPr>
          <a:lstStyle/>
          <a:p>
            <a:r>
              <a:rPr lang="es-ES_tradnl" sz="3600" dirty="0" smtClean="0"/>
              <a:t>			Spring </a:t>
            </a:r>
            <a:r>
              <a:rPr lang="es-ES_tradnl" sz="3600" dirty="0" err="1" smtClean="0"/>
              <a:t>Boot</a:t>
            </a:r>
            <a:r>
              <a:rPr lang="es-ES_tradnl" sz="3600" dirty="0" smtClean="0"/>
              <a:t> </a:t>
            </a:r>
            <a:r>
              <a:rPr lang="es-ES_tradnl" sz="3600" dirty="0" err="1" smtClean="0"/>
              <a:t>Basics</a:t>
            </a:r>
            <a:endParaRPr lang="es-E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1556792"/>
            <a:ext cx="3456384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70784" cy="46910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Automatically configure Spring whenever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Absolutely </a:t>
            </a:r>
            <a:r>
              <a:rPr lang="en-US" b="1" dirty="0"/>
              <a:t>no code generation</a:t>
            </a:r>
            <a:r>
              <a:rPr lang="en-US" dirty="0"/>
              <a:t> and </a:t>
            </a:r>
            <a:r>
              <a:rPr lang="en-US" b="1" dirty="0"/>
              <a:t>no requirement for XML</a:t>
            </a:r>
            <a:r>
              <a:rPr lang="en-US" dirty="0"/>
              <a:t> 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Create</a:t>
            </a:r>
            <a:r>
              <a:rPr lang="es-ES" dirty="0"/>
              <a:t> stand-</a:t>
            </a:r>
            <a:r>
              <a:rPr lang="es-ES" dirty="0" err="1"/>
              <a:t>alone</a:t>
            </a:r>
            <a:r>
              <a:rPr lang="es-ES" dirty="0"/>
              <a:t> Spring </a:t>
            </a:r>
            <a:r>
              <a:rPr lang="es-ES" dirty="0" err="1"/>
              <a:t>applications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 Tomcat, Jetty or Undertow directly (no need to deploy WAR files)</a:t>
            </a:r>
          </a:p>
          <a:p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1008"/>
            <a:ext cx="32004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29000"/>
            <a:ext cx="3456384" cy="234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20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Spring </a:t>
            </a:r>
            <a:r>
              <a:rPr lang="es-ES_tradnl" dirty="0" err="1" smtClean="0"/>
              <a:t>boot</a:t>
            </a:r>
            <a:r>
              <a:rPr lang="es-ES_tradnl" dirty="0" smtClean="0"/>
              <a:t>  </a:t>
            </a:r>
            <a:r>
              <a:rPr lang="es-ES_tradnl" dirty="0" err="1" smtClean="0"/>
              <a:t>Properties</a:t>
            </a:r>
            <a:r>
              <a:rPr lang="es-ES_tradnl" dirty="0" smtClean="0"/>
              <a:t> File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916832"/>
            <a:ext cx="2971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2636912"/>
            <a:ext cx="48101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937067" y="4437112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https://docs.spring.io/spring-boot/docs/current/reference/html/boot-features-external-config.html</a:t>
            </a:r>
          </a:p>
        </p:txBody>
      </p:sp>
    </p:spTree>
    <p:extLst>
      <p:ext uri="{BB962C8B-B14F-4D97-AF65-F5344CB8AC3E}">
        <p14:creationId xmlns:p14="http://schemas.microsoft.com/office/powerpoint/2010/main" val="54801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es-ES_tradnl" dirty="0" smtClean="0"/>
              <a:t>TDD/BDD/CI Pipeline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08920"/>
            <a:ext cx="489654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46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TDD</a:t>
            </a:r>
            <a:r>
              <a:rPr lang="es-ES_tradnl" dirty="0" smtClean="0"/>
              <a:t> Test </a:t>
            </a:r>
            <a:r>
              <a:rPr lang="es-ES_tradnl" dirty="0" err="1" smtClean="0"/>
              <a:t>Driven</a:t>
            </a:r>
            <a:r>
              <a:rPr lang="es-ES_tradnl" dirty="0" smtClean="0"/>
              <a:t> </a:t>
            </a:r>
            <a:r>
              <a:rPr lang="es-ES_tradnl" dirty="0" err="1" smtClean="0"/>
              <a:t>Development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Life-cycle</a:t>
            </a:r>
            <a:endParaRPr lang="es-ES_tradnl" dirty="0" smtClean="0"/>
          </a:p>
          <a:p>
            <a:pPr lvl="1"/>
            <a:r>
              <a:rPr lang="es-ES_tradnl" dirty="0" err="1" smtClean="0"/>
              <a:t>Write</a:t>
            </a:r>
            <a:r>
              <a:rPr lang="es-ES_tradnl" dirty="0" smtClean="0"/>
              <a:t> a test</a:t>
            </a:r>
          </a:p>
          <a:p>
            <a:pPr lvl="1"/>
            <a:r>
              <a:rPr lang="es-ES_tradnl" dirty="0" smtClean="0"/>
              <a:t>Run </a:t>
            </a:r>
            <a:r>
              <a:rPr lang="es-ES_tradnl" dirty="0" err="1" smtClean="0"/>
              <a:t>the</a:t>
            </a:r>
            <a:r>
              <a:rPr lang="es-ES_tradnl" dirty="0" smtClean="0"/>
              <a:t> test. (No </a:t>
            </a:r>
            <a:r>
              <a:rPr lang="es-ES_tradnl" dirty="0" err="1" smtClean="0"/>
              <a:t>implementation</a:t>
            </a:r>
            <a:r>
              <a:rPr lang="es-ES_tradnl" dirty="0" smtClean="0"/>
              <a:t>, test </a:t>
            </a:r>
            <a:r>
              <a:rPr lang="es-ES_tradnl" dirty="0" err="1" smtClean="0"/>
              <a:t>failing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Write</a:t>
            </a:r>
            <a:r>
              <a:rPr lang="es-ES_tradnl" dirty="0" smtClean="0"/>
              <a:t> </a:t>
            </a:r>
            <a:r>
              <a:rPr lang="es-ES_tradnl" dirty="0" err="1" smtClean="0"/>
              <a:t>enought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 to </a:t>
            </a:r>
            <a:r>
              <a:rPr lang="es-ES_tradnl" dirty="0" err="1" smtClean="0"/>
              <a:t>make</a:t>
            </a:r>
            <a:r>
              <a:rPr lang="es-ES_tradnl" dirty="0" smtClean="0"/>
              <a:t> test </a:t>
            </a:r>
            <a:r>
              <a:rPr lang="es-ES_tradnl" dirty="0" err="1" smtClean="0"/>
              <a:t>pass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Run </a:t>
            </a:r>
            <a:r>
              <a:rPr lang="es-ES_tradnl" dirty="0" err="1" smtClean="0"/>
              <a:t>tests</a:t>
            </a:r>
            <a:endParaRPr lang="es-ES_tradnl" dirty="0"/>
          </a:p>
          <a:p>
            <a:pPr lvl="1"/>
            <a:r>
              <a:rPr lang="es-ES_tradnl" dirty="0" err="1" smtClean="0"/>
              <a:t>Refactor</a:t>
            </a:r>
            <a:endParaRPr lang="es-ES_tradnl" dirty="0" smtClean="0"/>
          </a:p>
          <a:p>
            <a:pPr lvl="1"/>
            <a:r>
              <a:rPr lang="es-ES_tradnl" dirty="0" err="1" smtClean="0"/>
              <a:t>Repeat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339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Example</a:t>
            </a:r>
            <a:r>
              <a:rPr lang="es-ES_tradnl" dirty="0" smtClean="0"/>
              <a:t> TDD test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294" y="1556792"/>
            <a:ext cx="3629025" cy="90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294" y="2708920"/>
            <a:ext cx="67246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103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BDD </a:t>
            </a:r>
            <a:r>
              <a:rPr lang="es-ES_tradnl" dirty="0" err="1" smtClean="0"/>
              <a:t>Jbehave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smtClean="0"/>
              <a:t> Spring </a:t>
            </a:r>
            <a:r>
              <a:rPr lang="es-ES_tradnl" dirty="0" err="1" smtClean="0"/>
              <a:t>Boot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16832"/>
            <a:ext cx="34956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61245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81128"/>
            <a:ext cx="41814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35" y="5229200"/>
            <a:ext cx="4229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08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Spring </a:t>
            </a:r>
            <a:r>
              <a:rPr lang="es-ES_tradnl" dirty="0" err="1" smtClean="0"/>
              <a:t>MockMvc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948" y="2420888"/>
            <a:ext cx="27908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48" y="3284984"/>
            <a:ext cx="77343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48" y="4077072"/>
            <a:ext cx="7620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47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Spring </a:t>
            </a:r>
            <a:r>
              <a:rPr lang="es-ES_tradnl" dirty="0" err="1" smtClean="0"/>
              <a:t>Boot</a:t>
            </a:r>
            <a:r>
              <a:rPr lang="es-ES_tradnl" dirty="0" smtClean="0"/>
              <a:t> </a:t>
            </a:r>
            <a:r>
              <a:rPr lang="es-ES_tradnl" dirty="0" err="1" smtClean="0"/>
              <a:t>Integration</a:t>
            </a:r>
            <a:r>
              <a:rPr lang="es-ES_tradnl" dirty="0" smtClean="0"/>
              <a:t> </a:t>
            </a:r>
            <a:r>
              <a:rPr lang="es-ES_tradnl" dirty="0" err="1" smtClean="0"/>
              <a:t>tests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43815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32661"/>
            <a:ext cx="3048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6" y="3199855"/>
            <a:ext cx="53435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6" y="4365104"/>
            <a:ext cx="61070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20756"/>
            <a:ext cx="863739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03" y="5085184"/>
            <a:ext cx="605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92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49" y="3593915"/>
            <a:ext cx="4176464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Spring Data </a:t>
            </a:r>
            <a:r>
              <a:rPr lang="es-ES_tradnl" dirty="0" err="1" smtClean="0"/>
              <a:t>Configuration</a:t>
            </a:r>
            <a:r>
              <a:rPr lang="es-ES_tradnl" dirty="0" smtClean="0"/>
              <a:t>(</a:t>
            </a:r>
            <a:r>
              <a:rPr lang="es-ES_tradnl" dirty="0" err="1" smtClean="0"/>
              <a:t>MongoDB</a:t>
            </a:r>
            <a:r>
              <a:rPr lang="es-ES_tradnl" dirty="0" smtClean="0"/>
              <a:t>)</a:t>
            </a:r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4648200" cy="58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36912"/>
            <a:ext cx="25717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2619375" cy="20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03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Spring </a:t>
            </a:r>
            <a:r>
              <a:rPr lang="es-ES_tradnl" dirty="0" err="1" smtClean="0"/>
              <a:t>Boot</a:t>
            </a:r>
            <a:r>
              <a:rPr lang="es-ES_tradnl" dirty="0" smtClean="0"/>
              <a:t> Cache</a:t>
            </a:r>
            <a:endParaRPr lang="es-E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915" y="5013176"/>
            <a:ext cx="37719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20" y="5013176"/>
            <a:ext cx="241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90538"/>
            <a:ext cx="3752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840" y="2216202"/>
            <a:ext cx="4010025" cy="70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64" y="3645024"/>
            <a:ext cx="4219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09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Spring Security </a:t>
            </a:r>
            <a:r>
              <a:rPr lang="es-ES_tradnl" dirty="0" err="1" smtClean="0"/>
              <a:t>Configuration</a:t>
            </a:r>
            <a:endParaRPr lang="es-E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2816"/>
            <a:ext cx="46005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65" y="3140968"/>
            <a:ext cx="713941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80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s-ES_tradnl" dirty="0" err="1" smtClean="0"/>
              <a:t>Enable</a:t>
            </a:r>
            <a:r>
              <a:rPr lang="es-ES_tradnl" dirty="0" smtClean="0"/>
              <a:t> </a:t>
            </a:r>
            <a:r>
              <a:rPr lang="es-ES_tradnl" dirty="0" err="1" smtClean="0"/>
              <a:t>method</a:t>
            </a:r>
            <a:r>
              <a:rPr lang="es-ES_tradnl" dirty="0" smtClean="0"/>
              <a:t> </a:t>
            </a:r>
            <a:r>
              <a:rPr lang="es-ES_tradnl" dirty="0" err="1" smtClean="0"/>
              <a:t>security</a:t>
            </a:r>
            <a:r>
              <a:rPr lang="es-ES_tradnl" dirty="0" smtClean="0"/>
              <a:t>.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Order</a:t>
            </a:r>
            <a:r>
              <a:rPr lang="es-ES_tradnl" dirty="0" smtClean="0"/>
              <a:t> </a:t>
            </a:r>
            <a:r>
              <a:rPr lang="es-ES" b="1" i="1" dirty="0" smtClean="0"/>
              <a:t>ACCESS_OVERRIDE_ORDER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05" y="1556792"/>
            <a:ext cx="22002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6048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11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Spring </a:t>
            </a:r>
            <a:r>
              <a:rPr lang="es-ES_tradnl" dirty="0" err="1" smtClean="0"/>
              <a:t>security</a:t>
            </a:r>
            <a:r>
              <a:rPr lang="es-ES_tradnl" dirty="0" smtClean="0"/>
              <a:t> </a:t>
            </a:r>
            <a:r>
              <a:rPr lang="es-ES_tradnl" dirty="0" err="1" smtClean="0"/>
              <a:t>Thymeleaf</a:t>
            </a:r>
            <a:r>
              <a:rPr lang="es-ES_tradnl" dirty="0" smtClean="0"/>
              <a:t> </a:t>
            </a:r>
            <a:r>
              <a:rPr lang="es-ES_tradnl" dirty="0" err="1" smtClean="0"/>
              <a:t>Configuration</a:t>
            </a:r>
            <a:endParaRPr lang="es-E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44824"/>
            <a:ext cx="43910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2" y="3069789"/>
            <a:ext cx="66008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49080"/>
            <a:ext cx="56007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91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Spring </a:t>
            </a:r>
            <a:r>
              <a:rPr lang="es-ES_tradnl" dirty="0" err="1" smtClean="0"/>
              <a:t>Boot</a:t>
            </a:r>
            <a:r>
              <a:rPr lang="es-ES_tradnl" dirty="0" smtClean="0"/>
              <a:t> Email </a:t>
            </a:r>
            <a:r>
              <a:rPr lang="es-ES_tradnl" dirty="0" err="1" smtClean="0"/>
              <a:t>Configuration</a:t>
            </a:r>
            <a:endParaRPr lang="es-E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11" y="2156129"/>
            <a:ext cx="40005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429" y="1772816"/>
            <a:ext cx="41052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28860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73611"/>
            <a:ext cx="42100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437112"/>
            <a:ext cx="23431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36576"/>
            <a:ext cx="2628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37369" y="5157192"/>
            <a:ext cx="803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http://docs.spring.io/spring-boot/docs/current/reference/html/boot-features-email.html</a:t>
            </a:r>
          </a:p>
        </p:txBody>
      </p:sp>
    </p:spTree>
    <p:extLst>
      <p:ext uri="{BB962C8B-B14F-4D97-AF65-F5344CB8AC3E}">
        <p14:creationId xmlns:p14="http://schemas.microsoft.com/office/powerpoint/2010/main" val="293773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Spring </a:t>
            </a:r>
            <a:r>
              <a:rPr lang="es-ES_tradnl" dirty="0" err="1" smtClean="0"/>
              <a:t>Boot</a:t>
            </a:r>
            <a:r>
              <a:rPr lang="es-ES_tradnl" dirty="0" smtClean="0"/>
              <a:t> </a:t>
            </a:r>
            <a:r>
              <a:rPr lang="es-ES_tradnl" b="1" dirty="0" err="1" smtClean="0"/>
              <a:t>Thymeleaf</a:t>
            </a:r>
            <a:endParaRPr lang="es-E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42386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294482" y="3210562"/>
            <a:ext cx="58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http://www.thymeleaf.org/doc/articles/layouts.html</a:t>
            </a:r>
          </a:p>
        </p:txBody>
      </p:sp>
    </p:spTree>
    <p:extLst>
      <p:ext uri="{BB962C8B-B14F-4D97-AF65-F5344CB8AC3E}">
        <p14:creationId xmlns:p14="http://schemas.microsoft.com/office/powerpoint/2010/main" val="193168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Webjars</a:t>
            </a:r>
            <a:endParaRPr lang="es-E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32856"/>
            <a:ext cx="29622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02" y="3933056"/>
            <a:ext cx="65436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822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Presentación en pantalla (4:3)</PresentationFormat>
  <Paragraphs>33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   Spring Boot Basics</vt:lpstr>
      <vt:lpstr>Spring Data Configuration(MongoDB)</vt:lpstr>
      <vt:lpstr>Spring Boot Cache</vt:lpstr>
      <vt:lpstr>Spring Security Configuration</vt:lpstr>
      <vt:lpstr>Presentación de PowerPoint</vt:lpstr>
      <vt:lpstr>Spring security Thymeleaf Configuration</vt:lpstr>
      <vt:lpstr>Spring Boot Email Configuration</vt:lpstr>
      <vt:lpstr>Spring Boot Thymeleaf</vt:lpstr>
      <vt:lpstr>Webjars</vt:lpstr>
      <vt:lpstr>Spring boot  Properties File</vt:lpstr>
      <vt:lpstr>TDD/BDD/CI Pipeline</vt:lpstr>
      <vt:lpstr>TDD Test Driven Development</vt:lpstr>
      <vt:lpstr>Example TDD test</vt:lpstr>
      <vt:lpstr>BDD Jbehave with  Spring Boot</vt:lpstr>
      <vt:lpstr>Spring MockMvc</vt:lpstr>
      <vt:lpstr>Spring Boot Integration tests 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TDD/BDD/CI Pipeline</dc:title>
  <dc:creator>Orra Serra, Joaquim</dc:creator>
  <cp:lastModifiedBy>Orra Serra, Joaquim</cp:lastModifiedBy>
  <cp:revision>13</cp:revision>
  <dcterms:created xsi:type="dcterms:W3CDTF">2017-01-13T09:15:05Z</dcterms:created>
  <dcterms:modified xsi:type="dcterms:W3CDTF">2017-01-13T12:01:37Z</dcterms:modified>
</cp:coreProperties>
</file>