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9" r:id="rId4"/>
    <p:sldId id="264" r:id="rId5"/>
    <p:sldId id="265" r:id="rId6"/>
    <p:sldId id="262" r:id="rId7"/>
    <p:sldId id="274" r:id="rId8"/>
    <p:sldId id="275" r:id="rId9"/>
    <p:sldId id="258" r:id="rId10"/>
    <p:sldId id="263" r:id="rId11"/>
    <p:sldId id="27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05"/>
    <a:srgbClr val="FFFF66"/>
    <a:srgbClr val="FFFF99"/>
    <a:srgbClr val="76777A"/>
    <a:srgbClr val="76D9FB"/>
    <a:srgbClr val="46B0F8"/>
    <a:srgbClr val="1983F3"/>
    <a:srgbClr val="1B69E9"/>
    <a:srgbClr val="1C4EDF"/>
    <a:srgbClr val="1B5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>
      <p:cViewPr>
        <p:scale>
          <a:sx n="66" d="100"/>
          <a:sy n="66" d="100"/>
        </p:scale>
        <p:origin x="3210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1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6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3" y="88601"/>
            <a:ext cx="1224136" cy="1224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7383" y="23900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환자 목록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8247" y="3308441"/>
            <a:ext cx="4443993" cy="1185065"/>
            <a:chOff x="-3996952" y="-1309504"/>
            <a:chExt cx="4443993" cy="118506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-3996952" y="-1309504"/>
              <a:ext cx="4443993" cy="11850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B55E1"/>
                </a:gs>
                <a:gs pos="50000">
                  <a:srgbClr val="198AF5"/>
                </a:gs>
                <a:gs pos="100000">
                  <a:srgbClr val="7BDDF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   입력 </a:t>
              </a:r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6 &amp; 7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3977902" y="-127775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5400000">
              <a:off x="-3651748" y="-943352"/>
              <a:ext cx="617236" cy="471351"/>
            </a:xfrm>
            <a:prstGeom prst="triangle">
              <a:avLst/>
            </a:prstGeom>
            <a:solidFill>
              <a:srgbClr val="0D39E0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09197" y="1698040"/>
            <a:ext cx="3052997" cy="1185065"/>
            <a:chOff x="-3996952" y="-1309504"/>
            <a:chExt cx="3052997" cy="118506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-3996952" y="-1309504"/>
              <a:ext cx="3052997" cy="11850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B55E1"/>
                </a:gs>
                <a:gs pos="50000">
                  <a:srgbClr val="198AF5"/>
                </a:gs>
                <a:gs pos="100000">
                  <a:srgbClr val="7BDDF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  </a:t>
              </a:r>
              <a:r>
                <a:rPr lang="ko-KR" altLang="en-US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입력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-3977902" y="-127775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-3651748" y="-943352"/>
              <a:ext cx="617236" cy="471351"/>
            </a:xfrm>
            <a:prstGeom prst="triangle">
              <a:avLst/>
            </a:prstGeom>
            <a:solidFill>
              <a:srgbClr val="0D39E0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761290" y="1689681"/>
            <a:ext cx="3052997" cy="1185065"/>
            <a:chOff x="8436450" y="1802751"/>
            <a:chExt cx="3052997" cy="1185065"/>
          </a:xfrm>
        </p:grpSpPr>
        <p:grpSp>
          <p:nvGrpSpPr>
            <p:cNvPr id="26" name="그룹 25"/>
            <p:cNvGrpSpPr/>
            <p:nvPr/>
          </p:nvGrpSpPr>
          <p:grpSpPr>
            <a:xfrm>
              <a:off x="8436450" y="1802751"/>
              <a:ext cx="3052997" cy="1185065"/>
              <a:chOff x="-3996952" y="-1309504"/>
              <a:chExt cx="3052997" cy="1185065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-3996952" y="-1309504"/>
                <a:ext cx="3052997" cy="11850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      </a:t>
                </a:r>
                <a:r>
                  <a:rPr lang="ko-KR" altLang="en-US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수정</a:t>
                </a:r>
                <a:endParaRPr lang="ko-KR" altLang="en-US" sz="4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-3977902" y="-1277754"/>
                <a:ext cx="1116000" cy="1116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326" y="1994607"/>
              <a:ext cx="758601" cy="758601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03566" y="4811447"/>
            <a:ext cx="4463044" cy="1185065"/>
            <a:chOff x="8436450" y="1802751"/>
            <a:chExt cx="4463044" cy="1185065"/>
          </a:xfrm>
        </p:grpSpPr>
        <p:grpSp>
          <p:nvGrpSpPr>
            <p:cNvPr id="34" name="그룹 33"/>
            <p:cNvGrpSpPr/>
            <p:nvPr/>
          </p:nvGrpSpPr>
          <p:grpSpPr>
            <a:xfrm>
              <a:off x="8436450" y="1802751"/>
              <a:ext cx="4463044" cy="1185065"/>
              <a:chOff x="-3996952" y="-1309504"/>
              <a:chExt cx="4463044" cy="1185065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-3996952" y="-1309504"/>
                <a:ext cx="4463044" cy="11850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      </a:t>
                </a:r>
                <a:r>
                  <a:rPr lang="ko-KR" altLang="en-US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수정 </a:t>
                </a:r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1 &amp; 2</a:t>
                </a:r>
                <a:endParaRPr lang="ko-KR" altLang="en-US" sz="4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-3977902" y="-1277754"/>
                <a:ext cx="1116000" cy="1116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326" y="1994607"/>
              <a:ext cx="758601" cy="758601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508104" y="3308441"/>
            <a:ext cx="3240360" cy="1185065"/>
            <a:chOff x="-3996952" y="-1309504"/>
            <a:chExt cx="3240360" cy="1185065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-3996952" y="-1309504"/>
              <a:ext cx="3240360" cy="11850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B55E1"/>
                </a:gs>
                <a:gs pos="50000">
                  <a:srgbClr val="198AF5"/>
                </a:gs>
                <a:gs pos="100000">
                  <a:srgbClr val="7BDDF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    </a:t>
              </a:r>
              <a:r>
                <a:rPr lang="ko-KR" altLang="en-US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입력 </a:t>
              </a:r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7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-3977902" y="-127775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5400000">
              <a:off x="-3651748" y="-943352"/>
              <a:ext cx="617236" cy="471351"/>
            </a:xfrm>
            <a:prstGeom prst="triangle">
              <a:avLst/>
            </a:prstGeom>
            <a:solidFill>
              <a:srgbClr val="0D39E0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508104" y="4843197"/>
            <a:ext cx="3240360" cy="1185065"/>
            <a:chOff x="8436450" y="1802751"/>
            <a:chExt cx="3240360" cy="1185065"/>
          </a:xfrm>
        </p:grpSpPr>
        <p:grpSp>
          <p:nvGrpSpPr>
            <p:cNvPr id="52" name="그룹 51"/>
            <p:cNvGrpSpPr/>
            <p:nvPr/>
          </p:nvGrpSpPr>
          <p:grpSpPr>
            <a:xfrm>
              <a:off x="8436450" y="1802751"/>
              <a:ext cx="3240360" cy="1185065"/>
              <a:chOff x="-3996952" y="-1309504"/>
              <a:chExt cx="3240360" cy="1185065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-3996952" y="-1309504"/>
                <a:ext cx="3240360" cy="11850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        </a:t>
                </a:r>
                <a:r>
                  <a:rPr lang="ko-KR" altLang="en-US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수정 </a:t>
                </a:r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7</a:t>
                </a:r>
                <a:endParaRPr lang="ko-KR" altLang="en-US" sz="4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-3977902" y="-1277754"/>
                <a:ext cx="1116000" cy="1116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326" y="1994607"/>
              <a:ext cx="758601" cy="758601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9030162" y="3270240"/>
            <a:ext cx="3240360" cy="1185065"/>
            <a:chOff x="-3996952" y="-1309504"/>
            <a:chExt cx="3240360" cy="1185065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-3996952" y="-1309504"/>
              <a:ext cx="3240360" cy="11850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B55E1"/>
                </a:gs>
                <a:gs pos="50000">
                  <a:srgbClr val="198AF5"/>
                </a:gs>
                <a:gs pos="100000">
                  <a:srgbClr val="7BDDF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</a:t>
              </a:r>
              <a:r>
                <a:rPr lang="ko-KR" altLang="en-US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입력 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-3977902" y="-127775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-3651748" y="-943352"/>
              <a:ext cx="617236" cy="471351"/>
            </a:xfrm>
            <a:prstGeom prst="triangle">
              <a:avLst/>
            </a:prstGeom>
            <a:solidFill>
              <a:srgbClr val="0D39E0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036496" y="4874947"/>
            <a:ext cx="3240360" cy="1185065"/>
            <a:chOff x="8436450" y="1802751"/>
            <a:chExt cx="3240360" cy="1185065"/>
          </a:xfrm>
        </p:grpSpPr>
        <p:grpSp>
          <p:nvGrpSpPr>
            <p:cNvPr id="61" name="그룹 60"/>
            <p:cNvGrpSpPr/>
            <p:nvPr/>
          </p:nvGrpSpPr>
          <p:grpSpPr>
            <a:xfrm>
              <a:off x="8436450" y="1802751"/>
              <a:ext cx="3240360" cy="1185065"/>
              <a:chOff x="-3996952" y="-1309504"/>
              <a:chExt cx="3240360" cy="118506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-3996952" y="-1309504"/>
                <a:ext cx="3240360" cy="11850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    </a:t>
                </a:r>
                <a:r>
                  <a:rPr lang="ko-KR" altLang="en-US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수정 </a:t>
                </a:r>
                <a:endParaRPr lang="ko-KR" altLang="en-US" sz="4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-3977902" y="-1277754"/>
                <a:ext cx="1116000" cy="1116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326" y="1994607"/>
              <a:ext cx="758601" cy="75860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80" y="88601"/>
            <a:ext cx="1219200" cy="12192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773829" y="236536"/>
            <a:ext cx="229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308304" y="1695257"/>
            <a:ext cx="3052997" cy="1185065"/>
            <a:chOff x="-3996952" y="-1309504"/>
            <a:chExt cx="3052997" cy="118506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-3996952" y="-1309504"/>
              <a:ext cx="3052997" cy="11850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  </a:t>
              </a:r>
              <a:r>
                <a:rPr lang="ko-KR" altLang="en-US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보기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-3977902" y="-127775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8EC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explore, find, look, search, view, zoom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60" y="1810542"/>
            <a:ext cx="900588" cy="9005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707383" y="6265467"/>
            <a:ext cx="2864617" cy="1556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B55E1"/>
              </a:gs>
              <a:gs pos="50000">
                <a:srgbClr val="198AF5"/>
              </a:gs>
              <a:gs pos="100000">
                <a:srgbClr val="7BDDF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40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재평가</a:t>
            </a:r>
            <a:endParaRPr lang="ko-KR" altLang="en-US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830536" y="1556792"/>
            <a:ext cx="2016224" cy="576064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다음으로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51920" y="743508"/>
            <a:ext cx="936104" cy="360040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   추가</a:t>
            </a:r>
            <a:endParaRPr lang="ko-KR" altLang="en-US" sz="1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43608" y="4869160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3907" y="4957137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Step2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70076" y="4987915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학생 정보를 입력해주세요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r>
              <a:rPr lang="en-US" altLang="ko-KR" sz="16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2080" y="2924944"/>
            <a:ext cx="1800200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7624" y="3012921"/>
            <a:ext cx="125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lt1"/>
                </a:solidFill>
              </a:rPr>
              <a:t>공지사항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43608" y="2924944"/>
            <a:ext cx="1800200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8872" y="3012921"/>
            <a:ext cx="118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lt1"/>
                </a:solidFill>
              </a:rPr>
              <a:t>출석부</a:t>
            </a:r>
          </a:p>
        </p:txBody>
      </p:sp>
      <p:pic>
        <p:nvPicPr>
          <p:cNvPr id="13" name="Picture 4" descr="elementary, school, stud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94" y="2980467"/>
            <a:ext cx="465019" cy="46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3203848" y="2924944"/>
            <a:ext cx="1800200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57600" y="3012921"/>
            <a:ext cx="126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lt1"/>
                </a:solidFill>
              </a:rPr>
              <a:t>출석확인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pic>
        <p:nvPicPr>
          <p:cNvPr id="22" name="Picture 2" descr="b, checklist, penci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08" y="3003649"/>
            <a:ext cx="418655" cy="4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nouncement, blog, sound, speaker, volu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78" y="2992166"/>
            <a:ext cx="485972" cy="4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827584" y="548680"/>
            <a:ext cx="2016224" cy="576064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입력완료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3925738" y="798045"/>
            <a:ext cx="221214" cy="2160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altLang="ko-KR" sz="2800" b="1" dirty="0">
                <a:solidFill>
                  <a:schemeClr val="lt1"/>
                </a:solidFill>
              </a:rPr>
              <a:t>+</a:t>
            </a:r>
            <a:endParaRPr lang="ko-KR" altLang="en-US" sz="2800" b="1" dirty="0">
              <a:solidFill>
                <a:schemeClr val="l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46560" y="3717032"/>
            <a:ext cx="1800200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552104" y="3805009"/>
            <a:ext cx="125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lt1"/>
                </a:solidFill>
              </a:rPr>
              <a:t>교사공간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pic>
        <p:nvPicPr>
          <p:cNvPr id="25" name="Picture 2" descr="books, doctor, education, female, girl, lady, librarian, library, phd, prepod, professor, school, sexy, student, study, teach, teacher, woma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03" y="3794717"/>
            <a:ext cx="434665" cy="43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imyc\Desktop\menu_stud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5726113"/>
            <a:ext cx="969962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3784" y="5726113"/>
            <a:ext cx="275143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smtClean="0"/>
              <a:t>게시판</a:t>
            </a:r>
            <a:endParaRPr lang="ko-KR" altLang="en-US" sz="5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48296" y="3766864"/>
            <a:ext cx="1571976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97624" y="3854841"/>
            <a:ext cx="125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lt1"/>
                </a:solidFill>
              </a:rPr>
              <a:t> 게시판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pic>
        <p:nvPicPr>
          <p:cNvPr id="28" name="Picture 6" descr="announcement, blog, sound, speaker, volu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68" y="3842795"/>
            <a:ext cx="485972" cy="4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5546369" y="780673"/>
            <a:ext cx="1571976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49321" y="868650"/>
            <a:ext cx="160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lt1"/>
                </a:solidFill>
              </a:rPr>
              <a:t>다음단계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14" y="3566809"/>
            <a:ext cx="1929771" cy="627568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7615498" y="2601392"/>
            <a:ext cx="3653246" cy="576064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크롬</a:t>
            </a:r>
            <a:r>
              <a:rPr lang="en-US" altLang="ko-KR" sz="2000" b="1" dirty="0" smtClean="0"/>
              <a:t>(Chrome) </a:t>
            </a:r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pic>
        <p:nvPicPr>
          <p:cNvPr id="9" name="Picture 2" descr="chrom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635267"/>
            <a:ext cx="508312" cy="5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10188624" y="3566809"/>
            <a:ext cx="2016224" cy="576064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837426" y="4987915"/>
            <a:ext cx="1571976" cy="576064"/>
          </a:xfrm>
          <a:prstGeom prst="roundRect">
            <a:avLst>
              <a:gd name="adj" fmla="val 6746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837426" y="5075892"/>
            <a:ext cx="15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lt1"/>
                </a:solidFill>
              </a:rPr>
              <a:t>문제풀기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852895" y="5716804"/>
            <a:ext cx="1571976" cy="576064"/>
          </a:xfrm>
          <a:prstGeom prst="roundRect">
            <a:avLst>
              <a:gd name="adj" fmla="val 6746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2895" y="5804781"/>
            <a:ext cx="15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lt1"/>
                </a:solidFill>
              </a:rPr>
              <a:t>선택완료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860074" y="6456806"/>
            <a:ext cx="2192646" cy="576064"/>
          </a:xfrm>
          <a:prstGeom prst="roundRect">
            <a:avLst>
              <a:gd name="adj" fmla="val 6746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860074" y="6544783"/>
            <a:ext cx="219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lt1"/>
                </a:solidFill>
              </a:rPr>
              <a:t>정답 및 해설보기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sp>
        <p:nvSpPr>
          <p:cNvPr id="41" name="모서리가 둥근 직사각형 5"/>
          <p:cNvSpPr/>
          <p:nvPr/>
        </p:nvSpPr>
        <p:spPr>
          <a:xfrm>
            <a:off x="3264278" y="1772816"/>
            <a:ext cx="2016224" cy="576064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로그인</a:t>
            </a:r>
            <a:endParaRPr lang="ko-KR" altLang="en-US" sz="2000" b="1" dirty="0"/>
          </a:p>
        </p:txBody>
      </p:sp>
      <p:sp>
        <p:nvSpPr>
          <p:cNvPr id="42" name="모서리가 둥근 직사각형 15"/>
          <p:cNvSpPr/>
          <p:nvPr/>
        </p:nvSpPr>
        <p:spPr>
          <a:xfrm>
            <a:off x="6086001" y="1519143"/>
            <a:ext cx="2016224" cy="576064"/>
          </a:xfrm>
          <a:prstGeom prst="roundRect">
            <a:avLst>
              <a:gd name="adj" fmla="val 6746"/>
            </a:avLst>
          </a:prstGeom>
          <a:solidFill>
            <a:srgbClr val="2A6BC7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수정하기</a:t>
            </a:r>
            <a:endParaRPr lang="ko-KR" altLang="en-US" sz="2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94420" y="6204891"/>
            <a:ext cx="1571976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40002" y="6231313"/>
            <a:ext cx="125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lt1"/>
                </a:solidFill>
              </a:rPr>
              <a:t> </a:t>
            </a:r>
            <a:r>
              <a:rPr lang="en-US" altLang="ko-KR" sz="2800" b="1" smtClean="0">
                <a:solidFill>
                  <a:schemeClr val="lt1"/>
                </a:solidFill>
              </a:rPr>
              <a:t>FAQ</a:t>
            </a:r>
            <a:endParaRPr lang="ko-KR" altLang="en-US" sz="2800" b="1" dirty="0">
              <a:solidFill>
                <a:schemeClr val="lt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69" y="179935"/>
            <a:ext cx="563573" cy="5635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36" y="-156350"/>
            <a:ext cx="1219200" cy="12192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64" y="6245329"/>
            <a:ext cx="495188" cy="4951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904" y="120745"/>
            <a:ext cx="622763" cy="62276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848" y="914944"/>
            <a:ext cx="707632" cy="7076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728" y="997747"/>
            <a:ext cx="875012" cy="87501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43" y="1325758"/>
            <a:ext cx="547001" cy="547001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3588627" y="6368829"/>
            <a:ext cx="1571976" cy="576064"/>
          </a:xfrm>
          <a:prstGeom prst="roundRect">
            <a:avLst>
              <a:gd name="adj" fmla="val 6746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76287" y="6449388"/>
            <a:ext cx="119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lt1"/>
                </a:solidFill>
              </a:rPr>
              <a:t>Logout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95" y="6461540"/>
            <a:ext cx="396460" cy="396460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3604947" y="7287341"/>
            <a:ext cx="2244309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863443" y="7270220"/>
            <a:ext cx="203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lt1"/>
                </a:solidFill>
              </a:rPr>
              <a:t> </a:t>
            </a:r>
            <a:r>
              <a:rPr lang="ko-KR" altLang="en-US" sz="2000" b="1" smtClean="0">
                <a:solidFill>
                  <a:schemeClr val="lt1"/>
                </a:solidFill>
              </a:rPr>
              <a:t>자주하는 질문</a:t>
            </a:r>
            <a:endParaRPr lang="ko-KR" altLang="en-US" sz="2000" b="1" dirty="0">
              <a:solidFill>
                <a:schemeClr val="lt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50" y="7344229"/>
            <a:ext cx="464224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6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6242304" cy="1950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1560" y="692696"/>
            <a:ext cx="6246440" cy="247104"/>
          </a:xfrm>
          <a:prstGeom prst="rect">
            <a:avLst/>
          </a:prstGeom>
          <a:gradFill flip="none" rotWithShape="1">
            <a:gsLst>
              <a:gs pos="0">
                <a:srgbClr val="7EB206"/>
              </a:gs>
              <a:gs pos="48000">
                <a:srgbClr val="8EC205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Circuit Board Angle" pitchFamily="50" charset="0"/>
              </a:rPr>
              <a:t>비판적 사고 능력 검사</a:t>
            </a:r>
            <a:endParaRPr lang="ko-KR" altLang="en-US" sz="1100" b="1" dirty="0">
              <a:latin typeface="Circuit Board Ang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6" y="951736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9" y="2391896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48680"/>
            <a:ext cx="1244444" cy="1625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91" y="2170347"/>
            <a:ext cx="1244444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642818" y="1493781"/>
            <a:ext cx="837014" cy="761748"/>
          </a:xfrm>
          <a:prstGeom prst="ellipse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66371" y="1674600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번 풀어볼까요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Picture 4" descr="C:\Users\jh5.yoon\Pictures\JSA_Icon-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51" y="1658973"/>
            <a:ext cx="722373" cy="43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6501" y="116632"/>
            <a:ext cx="5868591" cy="107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85184" y="512168"/>
            <a:ext cx="837014" cy="761748"/>
          </a:xfrm>
          <a:prstGeom prst="ellipse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 descr="D:\사회봉사단_JSA\2. 디자인\13년 10월 로고\JSA_logo &amp; icon\JSA_horizontal-logo_201402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5" b="37950"/>
          <a:stretch/>
        </p:blipFill>
        <p:spPr bwMode="auto">
          <a:xfrm>
            <a:off x="764704" y="384502"/>
            <a:ext cx="3405504" cy="72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84310" y="892333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오늘 수업 어땠나요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6" name="Picture 4" descr="C:\Users\jh5.yoon\Pictures\JSA_Icon-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17" y="676650"/>
            <a:ext cx="722373" cy="43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오늘수업어땠나요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14" y="481381"/>
            <a:ext cx="3816424" cy="8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35238" y="1832551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설문지를 작성해주세요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Picture 2" descr="checklis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00" y="3504927"/>
            <a:ext cx="809654" cy="80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eck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40" y="1685417"/>
            <a:ext cx="711716" cy="71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oard, chartreuse, mapmark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421" y="5116217"/>
            <a:ext cx="689153" cy="6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board, mapmarker, pin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821" y="5372262"/>
            <a:ext cx="687600" cy="6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board, notic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57" y="56245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022712" y="2901949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질문이나 의견을 자유롭게 작성해주세요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32" name="Picture 8" descr="answer, ask, chat, help, question, speech, suppor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50" y="2748767"/>
            <a:ext cx="712799" cy="7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swer, blog, blogging, bubble, business, client, communication, connection, consulting, conversation, customer, help, internet, media, message, online, question, seo, service, services, social, speech, suppor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95" y="6477416"/>
            <a:ext cx="761166" cy="7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61550" y="3874034"/>
            <a:ext cx="3698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마지막 설문지를 작성해주세요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76" y="7002254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49" y="5986198"/>
            <a:ext cx="753885" cy="75388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21" y="3714089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53" y="4540824"/>
            <a:ext cx="778535" cy="7785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8821" y="4730036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이전에 사용한 정보를 입력해주세요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68713"/>
            <a:ext cx="467091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6632"/>
            <a:ext cx="2847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사회봉사단_JSA\2. 디자인\13년 10월 로고\JSA_logo &amp; icon\JSA_horizontal-logo_2014020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5" b="37950"/>
          <a:stretch/>
        </p:blipFill>
        <p:spPr bwMode="auto">
          <a:xfrm>
            <a:off x="2195736" y="977727"/>
            <a:ext cx="4866978" cy="10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4795456" y="2699767"/>
            <a:ext cx="2080800" cy="1440160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82652" y="3101367"/>
            <a:ext cx="103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lt1"/>
                </a:solidFill>
              </a:rPr>
              <a:t>학생</a:t>
            </a:r>
            <a:endParaRPr lang="ko-KR" altLang="en-US" sz="2400" b="1" dirty="0">
              <a:solidFill>
                <a:schemeClr val="lt1"/>
              </a:solidFill>
            </a:endParaRPr>
          </a:p>
        </p:txBody>
      </p:sp>
      <p:pic>
        <p:nvPicPr>
          <p:cNvPr id="17" name="Picture 4" descr="elementary, school, studen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16" y="2953519"/>
            <a:ext cx="1090411" cy="10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2282796" y="2708920"/>
            <a:ext cx="2080611" cy="1440160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15430" y="3110520"/>
            <a:ext cx="111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lt1"/>
                </a:solidFill>
              </a:rPr>
              <a:t>선생님</a:t>
            </a:r>
            <a:endParaRPr lang="ko-KR" altLang="en-US" sz="2400" b="1" dirty="0">
              <a:solidFill>
                <a:schemeClr val="lt1"/>
              </a:solidFill>
            </a:endParaRPr>
          </a:p>
        </p:txBody>
      </p:sp>
      <p:pic>
        <p:nvPicPr>
          <p:cNvPr id="13" name="Picture 2" descr="books, doctor, education, female, girl, lady, librarian, library, phd, prepod, professor, school, sexy, student, study, teach, teacher, woma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46" y="2953130"/>
            <a:ext cx="1090800" cy="10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in\Desktop\jusoa_samsu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51" y="4468713"/>
            <a:ext cx="2720975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5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in\Desktop\______________________ ______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3016" y="-763588"/>
            <a:ext cx="7199313" cy="7199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in\Desktop\________________________ ______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-763588"/>
            <a:ext cx="7199312" cy="7199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39894" y="6543721"/>
            <a:ext cx="6644051" cy="16357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smtClean="0"/>
              <a:t>학생</a:t>
            </a:r>
            <a:endParaRPr lang="ko-KR" altLang="en-US" sz="5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4545298" y="6543721"/>
            <a:ext cx="7143876" cy="16357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smtClean="0"/>
              <a:t>선생님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395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540568" y="3861048"/>
            <a:ext cx="4104456" cy="2736304"/>
          </a:xfrm>
          <a:prstGeom prst="roundRect">
            <a:avLst>
              <a:gd name="adj" fmla="val 222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D:\사회봉사단_JSA\2. 디자인\13년 10월 로고\JSA_logo &amp; icon\JSA_logo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157192"/>
            <a:ext cx="781152" cy="7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574353" cy="54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사회봉사단_JSA\2. 디자인\13년 10월 로고\JSA_logo &amp; icon\JSA_horizontal-logo_2014020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5" b="37950"/>
          <a:stretch/>
        </p:blipFill>
        <p:spPr bwMode="auto">
          <a:xfrm>
            <a:off x="179512" y="459575"/>
            <a:ext cx="4866978" cy="10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89" y="21456"/>
            <a:ext cx="2847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221088"/>
            <a:ext cx="467091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779912" y="1669204"/>
            <a:ext cx="4670919" cy="2016224"/>
            <a:chOff x="3779912" y="1669204"/>
            <a:chExt cx="4670919" cy="2016224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669204"/>
              <a:ext cx="4670919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804248" y="2216078"/>
              <a:ext cx="234282" cy="67592"/>
            </a:xfrm>
            <a:prstGeom prst="rect">
              <a:avLst/>
            </a:prstGeom>
            <a:solidFill>
              <a:srgbClr val="F6F5EC"/>
            </a:solidFill>
          </p:spPr>
          <p:txBody>
            <a:bodyPr wrap="square" lIns="36000" tIns="0" rIns="0" bIns="0" rtlCol="0">
              <a:spAutoFit/>
            </a:bodyPr>
            <a:lstStyle/>
            <a:p>
              <a:endParaRPr lang="ko-KR" altLang="en-US" sz="300" b="1" dirty="0">
                <a:latin typeface="Rix다람쥐 M" panose="02020603020101020101" pitchFamily="18" charset="-127"/>
                <a:ea typeface="Rix다람쥐 M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04248" y="2591354"/>
              <a:ext cx="223761" cy="72007"/>
            </a:xfrm>
            <a:prstGeom prst="rect">
              <a:avLst/>
            </a:prstGeom>
            <a:solidFill>
              <a:srgbClr val="F6F5EC"/>
            </a:solidFill>
          </p:spPr>
          <p:txBody>
            <a:bodyPr wrap="square" lIns="36000" tIns="0" rIns="0" bIns="0" rtlCol="0">
              <a:spAutoFit/>
            </a:bodyPr>
            <a:lstStyle/>
            <a:p>
              <a:endParaRPr lang="ko-KR" altLang="en-US" sz="2800" b="1" dirty="0">
                <a:latin typeface="Rix원더랜드 M" panose="02020603020101020101" pitchFamily="18" charset="-127"/>
                <a:ea typeface="Rix원더랜드 M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88706" y="2245963"/>
              <a:ext cx="537761" cy="369332"/>
            </a:xfrm>
            <a:prstGeom prst="rect">
              <a:avLst/>
            </a:prstGeom>
            <a:solidFill>
              <a:srgbClr val="F6F5EC"/>
            </a:solidFill>
          </p:spPr>
          <p:txBody>
            <a:bodyPr wrap="square" lIns="90000" tIns="0" rIns="36000" bIns="0" rtlCol="0">
              <a:spAutoFit/>
            </a:bodyPr>
            <a:lstStyle/>
            <a:p>
              <a:r>
                <a:rPr lang="en-US" altLang="ko-KR" sz="600" dirty="0" smtClean="0">
                  <a:solidFill>
                    <a:srgbClr val="FF0000"/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Korea</a:t>
              </a:r>
              <a:r>
                <a:rPr lang="en-US" altLang="ko-KR" sz="6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 </a:t>
              </a:r>
              <a:r>
                <a:rPr lang="en-US" altLang="ko-KR" sz="600" dirty="0" smtClean="0">
                  <a:solidFill>
                    <a:schemeClr val="accent6">
                      <a:lumMod val="7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University </a:t>
              </a:r>
            </a:p>
            <a:p>
              <a:r>
                <a:rPr lang="en-US" altLang="ko-KR" sz="600" dirty="0" smtClean="0">
                  <a:solidFill>
                    <a:schemeClr val="tx2"/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College of </a:t>
              </a:r>
            </a:p>
            <a:p>
              <a:r>
                <a:rPr lang="en-US" altLang="ko-KR" sz="600" dirty="0" smtClean="0">
                  <a:solidFill>
                    <a:schemeClr val="accent4">
                      <a:lumMod val="7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Nursing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0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16" y="345628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40" y="182406"/>
            <a:ext cx="1440160" cy="158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36912"/>
            <a:ext cx="4443993" cy="1225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36" y="798904"/>
            <a:ext cx="2575852" cy="94202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588245" y="4038334"/>
            <a:ext cx="4443993" cy="1185065"/>
            <a:chOff x="-3964854" y="1640791"/>
            <a:chExt cx="4443993" cy="118506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-3964854" y="1640791"/>
              <a:ext cx="4443993" cy="118506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E448A"/>
                </a:gs>
                <a:gs pos="50000">
                  <a:srgbClr val="854B95"/>
                </a:gs>
                <a:gs pos="100000">
                  <a:srgbClr val="9A529E"/>
                </a:gs>
              </a:gsLst>
            </a:gra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  Continue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3945804" y="1672541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552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-3398844" y="2015606"/>
              <a:ext cx="342188" cy="460026"/>
            </a:xfrm>
            <a:prstGeom prst="chevron">
              <a:avLst>
                <a:gd name="adj" fmla="val 68385"/>
              </a:avLst>
            </a:prstGeom>
            <a:solidFill>
              <a:srgbClr val="4D2467"/>
            </a:solidFill>
            <a:ln w="57150">
              <a:solidFill>
                <a:srgbClr val="4D24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-3690512" y="2015606"/>
              <a:ext cx="342188" cy="460026"/>
            </a:xfrm>
            <a:prstGeom prst="chevron">
              <a:avLst>
                <a:gd name="adj" fmla="val 68385"/>
              </a:avLst>
            </a:prstGeom>
            <a:solidFill>
              <a:srgbClr val="4D2467"/>
            </a:solidFill>
            <a:ln w="57150">
              <a:solidFill>
                <a:srgbClr val="4D24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02654" y="5625891"/>
            <a:ext cx="261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계속하기</a:t>
            </a:r>
            <a:endParaRPr lang="ko-KR" altLang="en-US" sz="2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-2221997" y="4077072"/>
            <a:ext cx="4443993" cy="1185065"/>
            <a:chOff x="-3996952" y="-1309504"/>
            <a:chExt cx="4443993" cy="118506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-3996952" y="-1309504"/>
              <a:ext cx="4443993" cy="11850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B55E1"/>
                </a:gs>
                <a:gs pos="50000">
                  <a:srgbClr val="198AF5"/>
                </a:gs>
                <a:gs pos="100000">
                  <a:srgbClr val="7BDDF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Start</a:t>
              </a:r>
              <a:endPara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3977902" y="-127775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-3651748" y="-943352"/>
              <a:ext cx="617236" cy="471351"/>
            </a:xfrm>
            <a:prstGeom prst="triangle">
              <a:avLst/>
            </a:prstGeom>
            <a:solidFill>
              <a:srgbClr val="0D39E0"/>
            </a:solidFill>
            <a:ln w="57150">
              <a:solidFill>
                <a:srgbClr val="0D39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1307588" y="5625891"/>
            <a:ext cx="261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시작하기</a:t>
            </a:r>
            <a:endParaRPr lang="ko-KR" altLang="en-US" sz="2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03311" y="-818216"/>
            <a:ext cx="2358089" cy="2327688"/>
            <a:chOff x="-1332656" y="5419725"/>
            <a:chExt cx="2579787" cy="2546528"/>
          </a:xfrm>
        </p:grpSpPr>
        <p:pic>
          <p:nvPicPr>
            <p:cNvPr id="2050" name="Picture 2" descr="http://3.bp.blogspot.com/-qwCftCjsHPw/UENqcGea3gI/AAAAAAAAAio/O8bdSFZDe6w/s1600/Java+Progressivo+-+Aprenda+a+usar+os+comandos+break+e+continue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1" b="11499"/>
            <a:stretch/>
          </p:blipFill>
          <p:spPr bwMode="auto">
            <a:xfrm>
              <a:off x="-1332656" y="5419725"/>
              <a:ext cx="2579787" cy="2545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62122" y="7924689"/>
              <a:ext cx="1045282" cy="41564"/>
            </a:xfrm>
            <a:prstGeom prst="rect">
              <a:avLst/>
            </a:prstGeom>
          </p:spPr>
        </p:pic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" y="1880512"/>
            <a:ext cx="3048000" cy="933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5349" y="2021359"/>
            <a:ext cx="17543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rgbClr val="76D9FB"/>
                    </a:gs>
                    <a:gs pos="50000">
                      <a:srgbClr val="1B69E9"/>
                    </a:gs>
                    <a:gs pos="100000">
                      <a:srgbClr val="1C4EDF"/>
                    </a:gs>
                  </a:gsLst>
                  <a:lin ang="5400000" scaled="1"/>
                </a:gra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</a:t>
            </a:r>
            <a:endParaRPr lang="ko-KR" altLang="en-US" sz="4000" dirty="0">
              <a:gradFill>
                <a:gsLst>
                  <a:gs pos="0">
                    <a:srgbClr val="76D9FB"/>
                  </a:gs>
                  <a:gs pos="50000">
                    <a:srgbClr val="1B69E9"/>
                  </a:gs>
                  <a:gs pos="100000">
                    <a:srgbClr val="1C4EDF"/>
                  </a:gs>
                </a:gsLst>
                <a:lin ang="5400000" scaled="1"/>
              </a:gra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0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862263" y="-763588"/>
            <a:ext cx="7199312" cy="7199313"/>
            <a:chOff x="2862263" y="-763588"/>
            <a:chExt cx="7199312" cy="7199313"/>
          </a:xfrm>
        </p:grpSpPr>
        <p:grpSp>
          <p:nvGrpSpPr>
            <p:cNvPr id="7" name="그룹 6"/>
            <p:cNvGrpSpPr/>
            <p:nvPr/>
          </p:nvGrpSpPr>
          <p:grpSpPr>
            <a:xfrm>
              <a:off x="2862263" y="-763588"/>
              <a:ext cx="7199312" cy="7199313"/>
              <a:chOff x="2862263" y="-763588"/>
              <a:chExt cx="7199312" cy="7199313"/>
            </a:xfrm>
          </p:grpSpPr>
          <p:pic>
            <p:nvPicPr>
              <p:cNvPr id="4" name="Picture 7" descr="C:\Users\Jin\Desktop\________________________ _______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2263" y="-763588"/>
                <a:ext cx="7199312" cy="7199313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589288" y="980728"/>
                <a:ext cx="5846812" cy="3816424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4422819" y="1484784"/>
              <a:ext cx="4078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계속하기</a:t>
              </a:r>
              <a:endParaRPr lang="ko-KR" altLang="en-US" sz="66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39923" y="2908544"/>
              <a:ext cx="4443993" cy="1185065"/>
              <a:chOff x="-3964854" y="1640791"/>
              <a:chExt cx="4443993" cy="1185065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-3964854" y="1640791"/>
                <a:ext cx="4443993" cy="1185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6E448A"/>
                  </a:gs>
                  <a:gs pos="50000">
                    <a:srgbClr val="854B95"/>
                  </a:gs>
                  <a:gs pos="100000">
                    <a:srgbClr val="9A529E"/>
                  </a:gs>
                </a:gsLst>
              </a:gra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      Continue</a:t>
                </a:r>
                <a:endParaRPr lang="ko-KR" altLang="en-US" sz="4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-3945804" y="1672541"/>
                <a:ext cx="1116000" cy="1116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5528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갈매기형 수장 24"/>
              <p:cNvSpPr/>
              <p:nvPr/>
            </p:nvSpPr>
            <p:spPr>
              <a:xfrm>
                <a:off x="-3398844" y="2015606"/>
                <a:ext cx="342188" cy="460026"/>
              </a:xfrm>
              <a:prstGeom prst="chevron">
                <a:avLst>
                  <a:gd name="adj" fmla="val 68385"/>
                </a:avLst>
              </a:prstGeom>
              <a:solidFill>
                <a:srgbClr val="4D2467"/>
              </a:solidFill>
              <a:ln w="57150">
                <a:solidFill>
                  <a:srgbClr val="4D24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갈매기형 수장 25"/>
              <p:cNvSpPr/>
              <p:nvPr/>
            </p:nvSpPr>
            <p:spPr>
              <a:xfrm>
                <a:off x="-3690512" y="2015606"/>
                <a:ext cx="342188" cy="460026"/>
              </a:xfrm>
              <a:prstGeom prst="chevron">
                <a:avLst>
                  <a:gd name="adj" fmla="val 68385"/>
                </a:avLst>
              </a:prstGeom>
              <a:solidFill>
                <a:srgbClr val="4D2467"/>
              </a:solidFill>
              <a:ln w="57150">
                <a:solidFill>
                  <a:srgbClr val="4D24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-4940076" y="-763588"/>
            <a:ext cx="7199312" cy="7199313"/>
            <a:chOff x="-4940076" y="-763588"/>
            <a:chExt cx="7199312" cy="7199313"/>
          </a:xfrm>
        </p:grpSpPr>
        <p:grpSp>
          <p:nvGrpSpPr>
            <p:cNvPr id="8" name="그룹 7"/>
            <p:cNvGrpSpPr/>
            <p:nvPr/>
          </p:nvGrpSpPr>
          <p:grpSpPr>
            <a:xfrm>
              <a:off x="-4940076" y="-763588"/>
              <a:ext cx="7199312" cy="7199313"/>
              <a:chOff x="2862263" y="-763588"/>
              <a:chExt cx="7199312" cy="7199313"/>
            </a:xfrm>
          </p:grpSpPr>
          <p:pic>
            <p:nvPicPr>
              <p:cNvPr id="9" name="Picture 7" descr="C:\Users\Jin\Desktop\________________________ _______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2263" y="-763588"/>
                <a:ext cx="7199312" cy="7199313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589288" y="980728"/>
                <a:ext cx="5846812" cy="3816424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-3394097" y="1484784"/>
              <a:ext cx="4107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시작하기</a:t>
              </a:r>
              <a:endParaRPr lang="ko-KR" altLang="en-US" sz="66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-3562416" y="2908544"/>
              <a:ext cx="4443993" cy="1185065"/>
              <a:chOff x="-3996952" y="-1309504"/>
              <a:chExt cx="4443993" cy="1185065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-3996952" y="-1309504"/>
                <a:ext cx="4443993" cy="11850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1B55E1"/>
                  </a:gs>
                  <a:gs pos="50000">
                    <a:srgbClr val="198AF5"/>
                  </a:gs>
                  <a:gs pos="100000">
                    <a:srgbClr val="7BDDFC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   Start</a:t>
                </a:r>
                <a:endParaRPr lang="ko-KR" altLang="en-US" sz="4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-3977902" y="-1277754"/>
                <a:ext cx="1116000" cy="1116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D39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 rot="5400000">
                <a:off x="-3651748" y="-943352"/>
                <a:ext cx="617236" cy="471351"/>
              </a:xfrm>
              <a:prstGeom prst="triangle">
                <a:avLst/>
              </a:prstGeom>
              <a:solidFill>
                <a:srgbClr val="0D39E0"/>
              </a:solidFill>
              <a:ln w="57150">
                <a:solidFill>
                  <a:srgbClr val="0D39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7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436096" y="6669360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6395" y="6757337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Step2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62564" y="6788115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학생 정보를 입력해주세요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r>
              <a:rPr lang="en-US" altLang="ko-KR" sz="16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7584" y="1662336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57883" y="1750313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Step3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4052" y="1781091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학교에서 배운 기초적 기술을 체크합니다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36096" y="5229200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66395" y="5317177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Step4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62564" y="5347955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프로그래밍에 대한 자신의 생각을 선택해주세요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r>
              <a:rPr lang="en-US" altLang="ko-KR" sz="16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36096" y="5877272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66395" y="5965249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Step1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62564" y="5996027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선생님 정보를 입력해주세요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044" name="Picture 20" descr="info, people, us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3356992"/>
            <a:ext cx="406663" cy="432049"/>
          </a:xfrm>
          <a:prstGeom prst="rect">
            <a:avLst/>
          </a:prstGeom>
          <a:noFill/>
        </p:spPr>
      </p:pic>
      <p:pic>
        <p:nvPicPr>
          <p:cNvPr id="1046" name="Picture 22" descr="application, desktop, development, programmi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390856" cy="415255"/>
          </a:xfrm>
          <a:prstGeom prst="rect">
            <a:avLst/>
          </a:prstGeom>
          <a:noFill/>
        </p:spPr>
      </p:pic>
      <p:pic>
        <p:nvPicPr>
          <p:cNvPr id="1026" name="Picture 2" descr="books, doctor, education, female, girl, lady, librarian, library, phd, prepod, professor, school, sexy, student, study, teach, teacher, woma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95" y="5920809"/>
            <a:ext cx="486033" cy="4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27584" y="870248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57883" y="958225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Step2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4052" y="989003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중학교 기술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·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가정에서의 정보와 컴퓨터의 학습 내용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7584" y="78160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7883" y="166137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Step1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54052" y="196915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귀하의 정보를 입력해주세요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33" name="Picture 16" descr="basic, blue, frame, informatio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756592" y="896144"/>
            <a:ext cx="430337" cy="457200"/>
          </a:xfrm>
          <a:prstGeom prst="rect">
            <a:avLst/>
          </a:prstGeom>
          <a:noFill/>
        </p:spPr>
      </p:pic>
      <p:pic>
        <p:nvPicPr>
          <p:cNvPr id="37" name="Picture 2" descr="create account, create profile, edit account, edit profile, edit user, sig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488382" cy="4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rainstorm, bulb, idea, innovation, light, think, vis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96" y="1942519"/>
            <a:ext cx="468993" cy="46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ssociation, commerce, communication, communion, companionship, converse, idea, intercommunication, intercourse, society, speech bubbles, touch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4"/>
          <a:stretch/>
        </p:blipFill>
        <p:spPr bwMode="auto">
          <a:xfrm>
            <a:off x="539552" y="5877272"/>
            <a:ext cx="43203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brain, brainstorm, education, head, human, study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96" y="2527021"/>
            <a:ext cx="507813" cy="50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827584" y="3645023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57883" y="3733000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Step2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54052" y="3763778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다음 질문에 대한 귀하의 생각을 선택해주세요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pic>
        <p:nvPicPr>
          <p:cNvPr id="43" name="Picture 20" descr="info, people, us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33" y="3717031"/>
            <a:ext cx="406663" cy="432049"/>
          </a:xfrm>
          <a:prstGeom prst="rect">
            <a:avLst/>
          </a:prstGeom>
          <a:noFill/>
        </p:spPr>
      </p:pic>
      <p:sp>
        <p:nvSpPr>
          <p:cNvPr id="44" name="모서리가 둥근 직사각형 43"/>
          <p:cNvSpPr/>
          <p:nvPr/>
        </p:nvSpPr>
        <p:spPr>
          <a:xfrm>
            <a:off x="827584" y="2852935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7883" y="2940912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Step1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4052" y="2971690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비판적 사고에 대한 귀하의 생각을 선택해주세요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pic>
        <p:nvPicPr>
          <p:cNvPr id="47" name="Picture 10" descr="association, commerce, communication, communion, companionship, converse, idea, intercommunication, intercourse, society, speech bubbles, touch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4"/>
          <a:stretch/>
        </p:blipFill>
        <p:spPr bwMode="auto">
          <a:xfrm>
            <a:off x="1824947" y="2971690"/>
            <a:ext cx="43203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813768" y="4365104"/>
            <a:ext cx="6552728" cy="576064"/>
          </a:xfrm>
          <a:prstGeom prst="roundRect">
            <a:avLst>
              <a:gd name="adj" fmla="val 6746"/>
            </a:avLst>
          </a:prstGeom>
          <a:solidFill>
            <a:srgbClr val="1055AF"/>
          </a:solidFill>
          <a:ln>
            <a:solidFill>
              <a:srgbClr val="09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44067" y="4453081"/>
            <a:ext cx="8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Step3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0236" y="4483859"/>
            <a:ext cx="492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교육 프로그램에 대한 귀하의 생각을 선택해주세요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Adobe Fan Heiti Std B" pitchFamily="34" charset="-128"/>
              <a:ea typeface="HY강B" pitchFamily="18" charset="-127"/>
            </a:endParaRPr>
          </a:p>
        </p:txBody>
      </p:sp>
      <p:pic>
        <p:nvPicPr>
          <p:cNvPr id="52" name="Picture 22" descr="application, desktop, development, programmi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6884" y="5877272"/>
            <a:ext cx="390856" cy="415255"/>
          </a:xfrm>
          <a:prstGeom prst="rect">
            <a:avLst/>
          </a:prstGeom>
          <a:noFill/>
        </p:spPr>
      </p:pic>
      <p:pic>
        <p:nvPicPr>
          <p:cNvPr id="25" name="Picture 4" descr="computer, monitor, screen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54076" y="4472384"/>
            <a:ext cx="393576" cy="393576"/>
          </a:xfrm>
          <a:prstGeom prst="rect">
            <a:avLst/>
          </a:prstGeom>
          <a:noFill/>
        </p:spPr>
      </p:pic>
      <p:pic>
        <p:nvPicPr>
          <p:cNvPr id="51" name="Picture 4" descr="computer, monitor, screen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73414" y="980728"/>
            <a:ext cx="393576" cy="393576"/>
          </a:xfrm>
          <a:prstGeom prst="rect">
            <a:avLst/>
          </a:prstGeom>
          <a:noFill/>
        </p:spPr>
      </p:pic>
      <p:pic>
        <p:nvPicPr>
          <p:cNvPr id="1028" name="Picture 4" descr="elementary, school, studen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8630"/>
            <a:ext cx="465019" cy="46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1B55E1"/>
            </a:gs>
            <a:gs pos="50000">
              <a:srgbClr val="198AF5"/>
            </a:gs>
            <a:gs pos="100000">
              <a:srgbClr val="7BDDFC"/>
            </a:gs>
          </a:gsLst>
          <a:lin ang="16200000" scaled="1"/>
          <a:tileRect/>
        </a:gradFill>
        <a:ln>
          <a:noFill/>
        </a:ln>
      </a:spPr>
      <a:bodyPr lIns="0" tIns="0" rIns="0" bIns="0" rtlCol="0" anchor="ctr"/>
      <a:lstStyle>
        <a:defPPr algn="ctr">
          <a:defRPr sz="5400" smtClean="0">
            <a:latin typeface="Adobe 고딕 Std B" panose="020B0800000000000000" pitchFamily="34" charset="-127"/>
            <a:ea typeface="Adobe 고딕 Std B" panose="020B0800000000000000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177</Words>
  <Application>Microsoft Office PowerPoint</Application>
  <PresentationFormat>화면 슬라이드 쇼(4:3)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Adobe Fan Heiti Std B</vt:lpstr>
      <vt:lpstr>Adobe 고딕 Std B</vt:lpstr>
      <vt:lpstr>HY강B</vt:lpstr>
      <vt:lpstr>Rix다람쥐 M</vt:lpstr>
      <vt:lpstr>Rix원더랜드 M</vt:lpstr>
      <vt:lpstr>맑은 고딕</vt:lpstr>
      <vt:lpstr>Arial</vt:lpstr>
      <vt:lpstr>Circuit Board Angle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Kimyc</cp:lastModifiedBy>
  <cp:revision>150</cp:revision>
  <dcterms:created xsi:type="dcterms:W3CDTF">2006-10-05T04:04:58Z</dcterms:created>
  <dcterms:modified xsi:type="dcterms:W3CDTF">2017-04-27T01:43:51Z</dcterms:modified>
</cp:coreProperties>
</file>