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1" r:id="rId5"/>
    <p:sldId id="271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78" r:id="rId14"/>
    <p:sldId id="260" r:id="rId15"/>
    <p:sldId id="266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085"/>
    <a:srgbClr val="E9E2D0"/>
    <a:srgbClr val="6E5773"/>
    <a:srgbClr val="FDB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85" d="100"/>
          <a:sy n="85" d="100"/>
        </p:scale>
        <p:origin x="6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9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1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2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4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8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8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B8BB-492B-4B37-B079-8C0AB7264A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BCCD-B062-4635-96D9-D2A0533C8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51920" y="1851670"/>
            <a:ext cx="432048" cy="432048"/>
          </a:xfrm>
          <a:prstGeom prst="ellipse">
            <a:avLst/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788024" y="2499742"/>
            <a:ext cx="1008112" cy="1008112"/>
          </a:xfrm>
          <a:prstGeom prst="ellipse">
            <a:avLst/>
          </a:prstGeom>
          <a:solidFill>
            <a:srgbClr val="EA9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72326" y="2020491"/>
            <a:ext cx="3168352" cy="1102519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latin typeface="휴먼모음T" pitchFamily="18" charset="-127"/>
                <a:ea typeface="휴먼모음T" pitchFamily="18" charset="-127"/>
              </a:rPr>
              <a:t>MOJUK</a:t>
            </a:r>
            <a:br>
              <a:rPr lang="en-US" altLang="ko-KR" sz="4000" b="1" dirty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sz="4000" b="1" dirty="0">
                <a:latin typeface="휴먼모음T" pitchFamily="18" charset="-127"/>
                <a:ea typeface="휴먼모음T" pitchFamily="18" charset="-127"/>
              </a:rPr>
              <a:t>Homepage</a:t>
            </a:r>
            <a:endParaRPr lang="ko-KR" altLang="en-US" sz="40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4261" y="43564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WEB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CONTENT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CREATOER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418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CF5768-001A-4190-9839-52145DC6FE9E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81D036-943B-4CC6-ADA1-74CE5880D2F5}"/>
              </a:ext>
            </a:extLst>
          </p:cNvPr>
          <p:cNvGrpSpPr/>
          <p:nvPr/>
        </p:nvGrpSpPr>
        <p:grpSpPr>
          <a:xfrm>
            <a:off x="2362783" y="267494"/>
            <a:ext cx="6043507" cy="1066519"/>
            <a:chOff x="2362783" y="267494"/>
            <a:chExt cx="6043507" cy="10665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D58FF-1D81-47BA-B9C1-DD5590BA6052}"/>
                </a:ext>
              </a:extLst>
            </p:cNvPr>
            <p:cNvSpPr txBox="1"/>
            <p:nvPr/>
          </p:nvSpPr>
          <p:spPr>
            <a:xfrm>
              <a:off x="6936016" y="627534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pf_education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B5202B-B685-452F-B21F-21A0734FB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783" y="267494"/>
              <a:ext cx="4418434" cy="1066519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826E3E-7190-4B76-8426-416046E53AF8}"/>
              </a:ext>
            </a:extLst>
          </p:cNvPr>
          <p:cNvGrpSpPr/>
          <p:nvPr/>
        </p:nvGrpSpPr>
        <p:grpSpPr>
          <a:xfrm>
            <a:off x="899975" y="1563638"/>
            <a:ext cx="5881242" cy="1630250"/>
            <a:chOff x="899975" y="1563638"/>
            <a:chExt cx="5881242" cy="16302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DB6C-4399-4A83-80D5-43674F48BFAF}"/>
                </a:ext>
              </a:extLst>
            </p:cNvPr>
            <p:cNvSpPr txBox="1"/>
            <p:nvPr/>
          </p:nvSpPr>
          <p:spPr>
            <a:xfrm>
              <a:off x="899975" y="2387084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pro_board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26971F-6287-461D-A73D-E8213EB51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783" y="1563638"/>
              <a:ext cx="4418434" cy="163025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06FB5A-7551-4FC8-966A-A1F345E2ADAF}"/>
              </a:ext>
            </a:extLst>
          </p:cNvPr>
          <p:cNvGrpSpPr/>
          <p:nvPr/>
        </p:nvGrpSpPr>
        <p:grpSpPr>
          <a:xfrm>
            <a:off x="2418161" y="3380001"/>
            <a:ext cx="5479402" cy="1746532"/>
            <a:chOff x="2418161" y="3380001"/>
            <a:chExt cx="5479402" cy="17465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0B554E-F2DC-4574-B44F-E1D636E68286}"/>
                </a:ext>
              </a:extLst>
            </p:cNvPr>
            <p:cNvSpPr txBox="1"/>
            <p:nvPr/>
          </p:nvSpPr>
          <p:spPr>
            <a:xfrm>
              <a:off x="6948264" y="3998121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pro_file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F2474C-D35D-43BC-A9DF-0E3257E8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8161" y="3380001"/>
              <a:ext cx="4307680" cy="1746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35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CF5768-001A-4190-9839-52145DC6FE9E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7C5220-88CB-4772-830B-31904FA7DD18}"/>
              </a:ext>
            </a:extLst>
          </p:cNvPr>
          <p:cNvGrpSpPr/>
          <p:nvPr/>
        </p:nvGrpSpPr>
        <p:grpSpPr>
          <a:xfrm>
            <a:off x="2339752" y="545684"/>
            <a:ext cx="5727955" cy="2010502"/>
            <a:chOff x="2339752" y="545684"/>
            <a:chExt cx="5727955" cy="20105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D58FF-1D81-47BA-B9C1-DD5590BA6052}"/>
                </a:ext>
              </a:extLst>
            </p:cNvPr>
            <p:cNvSpPr txBox="1"/>
            <p:nvPr/>
          </p:nvSpPr>
          <p:spPr>
            <a:xfrm>
              <a:off x="6978947" y="127560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th_board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4220C7-3047-4F6D-BB00-BC4731C9F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752" y="545684"/>
              <a:ext cx="4464496" cy="201050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4ECF41-487A-4BB0-9706-701BD7B3DBC5}"/>
              </a:ext>
            </a:extLst>
          </p:cNvPr>
          <p:cNvGrpSpPr/>
          <p:nvPr/>
        </p:nvGrpSpPr>
        <p:grpSpPr>
          <a:xfrm>
            <a:off x="899975" y="3156588"/>
            <a:ext cx="5904274" cy="1091150"/>
            <a:chOff x="899975" y="3156588"/>
            <a:chExt cx="5904274" cy="10911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DB6C-4399-4A83-80D5-43674F48BFAF}"/>
                </a:ext>
              </a:extLst>
            </p:cNvPr>
            <p:cNvSpPr txBox="1"/>
            <p:nvPr/>
          </p:nvSpPr>
          <p:spPr>
            <a:xfrm>
              <a:off x="899975" y="351749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th_writers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A0BD60A-0089-482E-8C07-C152C2AFC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51" y="3156588"/>
              <a:ext cx="4464498" cy="1091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55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CF5768-001A-4190-9839-52145DC6FE9E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0B3A63-9B88-44E4-91F2-E069661BE416}"/>
              </a:ext>
            </a:extLst>
          </p:cNvPr>
          <p:cNvGrpSpPr/>
          <p:nvPr/>
        </p:nvGrpSpPr>
        <p:grpSpPr>
          <a:xfrm>
            <a:off x="2339752" y="868502"/>
            <a:ext cx="6191223" cy="1415216"/>
            <a:chOff x="2339752" y="868502"/>
            <a:chExt cx="6191223" cy="1415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D58FF-1D81-47BA-B9C1-DD5590BA6052}"/>
                </a:ext>
              </a:extLst>
            </p:cNvPr>
            <p:cNvSpPr txBox="1"/>
            <p:nvPr/>
          </p:nvSpPr>
          <p:spPr>
            <a:xfrm>
              <a:off x="6978947" y="1275606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gallery_board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F90814-E21D-45A2-90E9-2ECB47801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752" y="868502"/>
              <a:ext cx="4464496" cy="141521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688382-7140-485D-96EB-667DC871F8F0}"/>
              </a:ext>
            </a:extLst>
          </p:cNvPr>
          <p:cNvGrpSpPr/>
          <p:nvPr/>
        </p:nvGrpSpPr>
        <p:grpSpPr>
          <a:xfrm>
            <a:off x="584270" y="3147814"/>
            <a:ext cx="6219979" cy="1026322"/>
            <a:chOff x="584270" y="3147814"/>
            <a:chExt cx="6219979" cy="10263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DB6C-4399-4A83-80D5-43674F48BFAF}"/>
                </a:ext>
              </a:extLst>
            </p:cNvPr>
            <p:cNvSpPr txBox="1"/>
            <p:nvPr/>
          </p:nvSpPr>
          <p:spPr>
            <a:xfrm>
              <a:off x="584270" y="3517497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gallery_images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6830BF1-24E8-4A3E-A0F4-1FB343DA5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51" y="3147814"/>
              <a:ext cx="4464498" cy="102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9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CF5768-001A-4190-9839-52145DC6FE9E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867304-7744-46D8-A0F1-18680A449942}"/>
              </a:ext>
            </a:extLst>
          </p:cNvPr>
          <p:cNvGrpSpPr/>
          <p:nvPr/>
        </p:nvGrpSpPr>
        <p:grpSpPr>
          <a:xfrm>
            <a:off x="2627784" y="630664"/>
            <a:ext cx="5603389" cy="2085102"/>
            <a:chOff x="2627784" y="630664"/>
            <a:chExt cx="5603389" cy="20851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D58FF-1D81-47BA-B9C1-DD5590BA6052}"/>
                </a:ext>
              </a:extLst>
            </p:cNvPr>
            <p:cNvSpPr txBox="1"/>
            <p:nvPr/>
          </p:nvSpPr>
          <p:spPr>
            <a:xfrm>
              <a:off x="6887535" y="1252845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parti_board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5F4AA44-7074-4243-8B4D-31B71652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630664"/>
              <a:ext cx="3888432" cy="208510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AE500E-4121-469D-83A1-D8BC87DFD570}"/>
              </a:ext>
            </a:extLst>
          </p:cNvPr>
          <p:cNvGrpSpPr/>
          <p:nvPr/>
        </p:nvGrpSpPr>
        <p:grpSpPr>
          <a:xfrm>
            <a:off x="1106722" y="3198157"/>
            <a:ext cx="5409494" cy="1169296"/>
            <a:chOff x="1106722" y="3198157"/>
            <a:chExt cx="5409494" cy="11692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DB6C-4399-4A83-80D5-43674F48BFAF}"/>
                </a:ext>
              </a:extLst>
            </p:cNvPr>
            <p:cNvSpPr txBox="1"/>
            <p:nvPr/>
          </p:nvSpPr>
          <p:spPr>
            <a:xfrm>
              <a:off x="1106722" y="362878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useful_link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9365B3-8D2D-4DCB-8452-26FF5D50F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784" y="3198157"/>
              <a:ext cx="3888432" cy="1169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63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0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820000">
            <a:off x="35496" y="48778"/>
            <a:ext cx="907300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884" y="2294751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EA9085"/>
                </a:solidFill>
                <a:latin typeface="SimSun" pitchFamily="2" charset="-122"/>
                <a:cs typeface="Microsoft Sans Serif" pitchFamily="34" charset="0"/>
              </a:rPr>
              <a:t>시연 동영상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EE55A-7197-40CA-9A65-18D62B693D5F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1196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635896" y="1851670"/>
            <a:ext cx="432048" cy="432048"/>
          </a:xfrm>
          <a:prstGeom prst="ellipse">
            <a:avLst/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88024" y="2499742"/>
            <a:ext cx="1008112" cy="1008112"/>
          </a:xfrm>
          <a:prstGeom prst="ellipse">
            <a:avLst/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972326" y="2020491"/>
            <a:ext cx="316835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EA9085"/>
                </a:solidFill>
                <a:latin typeface="휴먼모음T" pitchFamily="18" charset="-127"/>
                <a:ea typeface="휴먼모음T" pitchFamily="18" charset="-127"/>
              </a:rPr>
              <a:t>THANK</a:t>
            </a:r>
          </a:p>
          <a:p>
            <a:r>
              <a:rPr lang="en-US" altLang="ko-KR" sz="4000" b="1" dirty="0">
                <a:solidFill>
                  <a:srgbClr val="EA9085"/>
                </a:solidFill>
                <a:latin typeface="휴먼모음T" pitchFamily="18" charset="-127"/>
                <a:ea typeface="휴먼모음T" pitchFamily="18" charset="-127"/>
              </a:rPr>
              <a:t>YOU</a:t>
            </a:r>
            <a:endParaRPr lang="ko-KR" altLang="en-US" sz="4000" b="1" dirty="0">
              <a:solidFill>
                <a:srgbClr val="EA9085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6512" y="-20538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PORT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FLOIO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4261" y="43564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WEB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CONTENT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CREATOER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496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47"/>
            <a:ext cx="9144000" cy="51435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1/2 액자 4"/>
          <p:cNvSpPr/>
          <p:nvPr/>
        </p:nvSpPr>
        <p:spPr>
          <a:xfrm>
            <a:off x="2879812" y="627534"/>
            <a:ext cx="1008112" cy="960492"/>
          </a:xfrm>
          <a:prstGeom prst="halfFrame">
            <a:avLst>
              <a:gd name="adj1" fmla="val 4773"/>
              <a:gd name="adj2" fmla="val 5188"/>
            </a:avLst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1/2 액자 5"/>
          <p:cNvSpPr/>
          <p:nvPr/>
        </p:nvSpPr>
        <p:spPr>
          <a:xfrm flipH="1">
            <a:off x="5256076" y="627534"/>
            <a:ext cx="1008112" cy="960492"/>
          </a:xfrm>
          <a:prstGeom prst="halfFrame">
            <a:avLst>
              <a:gd name="adj1" fmla="val 4773"/>
              <a:gd name="adj2" fmla="val 5188"/>
            </a:avLst>
          </a:prstGeom>
          <a:solidFill>
            <a:srgbClr val="EA9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/>
          <p:cNvSpPr/>
          <p:nvPr/>
        </p:nvSpPr>
        <p:spPr>
          <a:xfrm flipV="1">
            <a:off x="2879812" y="3555474"/>
            <a:ext cx="1008112" cy="960492"/>
          </a:xfrm>
          <a:prstGeom prst="halfFrame">
            <a:avLst>
              <a:gd name="adj1" fmla="val 4773"/>
              <a:gd name="adj2" fmla="val 5188"/>
            </a:avLst>
          </a:prstGeom>
          <a:solidFill>
            <a:srgbClr val="EA9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flipH="1" flipV="1">
            <a:off x="5256076" y="3555474"/>
            <a:ext cx="1008112" cy="960492"/>
          </a:xfrm>
          <a:prstGeom prst="halfFrame">
            <a:avLst>
              <a:gd name="adj1" fmla="val 4773"/>
              <a:gd name="adj2" fmla="val 5188"/>
            </a:avLst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3876" y="1513696"/>
            <a:ext cx="816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EA9085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Microsoft Sans Serif" pitchFamily="34" charset="0"/>
              </a:rPr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3262" y="2283718"/>
            <a:ext cx="944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 취지</a:t>
            </a:r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사이트 맵</a:t>
            </a:r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개발 일정</a:t>
            </a:r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데이터베이스</a:t>
            </a:r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시연 동영상</a:t>
            </a:r>
            <a:endParaRPr lang="en-US" altLang="ko-KR" sz="12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699792" y="3147814"/>
            <a:ext cx="1095618" cy="1095618"/>
          </a:xfrm>
          <a:prstGeom prst="ellipse">
            <a:avLst/>
          </a:prstGeom>
          <a:solidFill>
            <a:srgbClr val="EA9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1720" y="1042337"/>
            <a:ext cx="204414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dirty="0">
                <a:latin typeface="휴먼모음T" pitchFamily="18" charset="-127"/>
                <a:ea typeface="휴먼모음T" pitchFamily="18" charset="-127"/>
              </a:rPr>
              <a:t>개발취지</a:t>
            </a:r>
            <a:endParaRPr lang="en-US" altLang="ko-KR" sz="4500" b="1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5000" b="1" dirty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r>
              <a:rPr lang="en-US" altLang="ko-KR" sz="5000" b="1" dirty="0">
                <a:latin typeface="휴먼모음T" pitchFamily="18" charset="-127"/>
                <a:ea typeface="휴먼모음T" pitchFamily="18" charset="-127"/>
              </a:rPr>
              <a:t>MO</a:t>
            </a:r>
          </a:p>
          <a:p>
            <a:r>
              <a:rPr lang="en-US" altLang="ko-KR" sz="5000" b="1" dirty="0">
                <a:latin typeface="휴먼모음T" pitchFamily="18" charset="-127"/>
                <a:ea typeface="휴먼모음T" pitchFamily="18" charset="-127"/>
              </a:rPr>
              <a:t>JUK</a:t>
            </a:r>
            <a:endParaRPr lang="ko-KR" altLang="en-US" sz="50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45023" y="1869435"/>
            <a:ext cx="375538" cy="375538"/>
          </a:xfrm>
          <a:prstGeom prst="ellipse">
            <a:avLst/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28773" y="915566"/>
            <a:ext cx="2021707" cy="3261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-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동아리 홍보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운영의 편리성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개인 프로필 관리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정보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자료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 장기 보존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선후배 교류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CEAD2-2BB2-4037-8311-34FF893ABC1F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5137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004048" y="2787774"/>
            <a:ext cx="1095618" cy="1095618"/>
          </a:xfrm>
          <a:prstGeom prst="ellipse">
            <a:avLst/>
          </a:prstGeom>
          <a:solidFill>
            <a:srgbClr val="EA9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56951" y="1409893"/>
            <a:ext cx="2356735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dirty="0">
                <a:latin typeface="휴먼모음T" pitchFamily="18" charset="-127"/>
                <a:ea typeface="휴먼모음T" pitchFamily="18" charset="-127"/>
              </a:rPr>
              <a:t>사이트 맵</a:t>
            </a:r>
            <a:endParaRPr lang="en-US" altLang="ko-KR" sz="4500" b="1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5000" b="1" dirty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r>
              <a:rPr lang="en-US" altLang="ko-KR" sz="5000" b="1" dirty="0">
                <a:latin typeface="휴먼모음T" pitchFamily="18" charset="-127"/>
                <a:ea typeface="휴먼모음T" pitchFamily="18" charset="-127"/>
              </a:rPr>
              <a:t>MOJUK</a:t>
            </a:r>
            <a:endParaRPr lang="ko-KR" altLang="en-US" sz="50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95410" y="2159920"/>
            <a:ext cx="375538" cy="375538"/>
          </a:xfrm>
          <a:prstGeom prst="ellipse">
            <a:avLst/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09F92-9751-4076-80EB-7AD36D6A9E20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10973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0AE74C-CDF0-4978-9184-8030E77FA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3"/>
          <a:stretch/>
        </p:blipFill>
        <p:spPr>
          <a:xfrm>
            <a:off x="721330" y="0"/>
            <a:ext cx="7595086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C1662-FA77-4760-A634-573F9C5143BC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57653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95410" y="2159920"/>
            <a:ext cx="375538" cy="375538"/>
          </a:xfrm>
          <a:prstGeom prst="ellipse">
            <a:avLst/>
          </a:prstGeom>
          <a:solidFill>
            <a:srgbClr val="E9E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4048" y="2787774"/>
            <a:ext cx="1095618" cy="1095618"/>
          </a:xfrm>
          <a:prstGeom prst="ellipse">
            <a:avLst/>
          </a:prstGeom>
          <a:solidFill>
            <a:srgbClr val="EA9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56951" y="1409893"/>
            <a:ext cx="2356735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dirty="0">
                <a:latin typeface="휴먼모음T" pitchFamily="18" charset="-127"/>
                <a:ea typeface="휴먼모음T" pitchFamily="18" charset="-127"/>
              </a:rPr>
              <a:t>개발 일정</a:t>
            </a:r>
            <a:endParaRPr lang="en-US" altLang="ko-KR" sz="4500" b="1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5000" b="1" dirty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r>
              <a:rPr lang="en-US" altLang="ko-KR" sz="5000" b="1" dirty="0">
                <a:latin typeface="휴먼모음T" pitchFamily="18" charset="-127"/>
                <a:ea typeface="휴먼모음T" pitchFamily="18" charset="-127"/>
              </a:rPr>
              <a:t>MOJUK</a:t>
            </a:r>
            <a:endParaRPr lang="ko-KR" altLang="en-US" sz="50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5FD49-069C-4B85-8C1C-A3C20AE9BEC2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68573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4114F9-6CC8-4B11-A2B2-DF25738C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56" y="0"/>
            <a:ext cx="4667087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5768-001A-4190-9839-52145DC6FE9E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117051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2A0F5D-079F-4117-A5E3-A5F20F558208}"/>
              </a:ext>
            </a:extLst>
          </p:cNvPr>
          <p:cNvGrpSpPr/>
          <p:nvPr/>
        </p:nvGrpSpPr>
        <p:grpSpPr>
          <a:xfrm>
            <a:off x="2926357" y="1299414"/>
            <a:ext cx="3291286" cy="2544673"/>
            <a:chOff x="3080914" y="1539245"/>
            <a:chExt cx="3291286" cy="2544673"/>
          </a:xfrm>
        </p:grpSpPr>
        <p:sp>
          <p:nvSpPr>
            <p:cNvPr id="5" name="타원 4"/>
            <p:cNvSpPr/>
            <p:nvPr/>
          </p:nvSpPr>
          <p:spPr>
            <a:xfrm>
              <a:off x="3491880" y="2268220"/>
              <a:ext cx="375538" cy="375538"/>
            </a:xfrm>
            <a:prstGeom prst="ellipse">
              <a:avLst/>
            </a:prstGeom>
            <a:solidFill>
              <a:srgbClr val="E9E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788024" y="2988300"/>
              <a:ext cx="1095618" cy="1095618"/>
            </a:xfrm>
            <a:prstGeom prst="ellipse">
              <a:avLst/>
            </a:prstGeom>
            <a:solidFill>
              <a:srgbClr val="EA9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0914" y="1539245"/>
              <a:ext cx="3291286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0" b="1" dirty="0">
                  <a:latin typeface="휴먼모음T" pitchFamily="18" charset="-127"/>
                  <a:ea typeface="휴먼모음T" pitchFamily="18" charset="-127"/>
                </a:rPr>
                <a:t>데이터베이스</a:t>
              </a:r>
              <a:endParaRPr lang="en-US" altLang="ko-KR" sz="5000" b="1" dirty="0"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en-US" altLang="ko-KR" sz="5000" b="1" dirty="0">
                  <a:latin typeface="휴먼모음T" pitchFamily="18" charset="-127"/>
                  <a:ea typeface="휴먼모음T" pitchFamily="18" charset="-127"/>
                </a:rPr>
                <a:t>;</a:t>
              </a:r>
            </a:p>
            <a:p>
              <a:r>
                <a:rPr lang="en-US" altLang="ko-KR" sz="5000" b="1" dirty="0">
                  <a:latin typeface="휴먼모음T" pitchFamily="18" charset="-127"/>
                  <a:ea typeface="휴먼모음T" pitchFamily="18" charset="-127"/>
                </a:rPr>
                <a:t>MOJUK</a:t>
              </a:r>
              <a:endParaRPr lang="ko-KR" altLang="en-US" sz="5000" b="1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85FD49-069C-4B85-8C1C-A3C20AE9BEC2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67650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CF5768-001A-4190-9839-52145DC6FE9E}"/>
              </a:ext>
            </a:extLst>
          </p:cNvPr>
          <p:cNvSpPr txBox="1"/>
          <p:nvPr/>
        </p:nvSpPr>
        <p:spPr>
          <a:xfrm>
            <a:off x="-36512" y="-20538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YEJI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MOJUK</a:t>
            </a:r>
          </a:p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HOMEPAGE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418D85-B34C-41A6-B0A1-B883ED10D6D7}"/>
              </a:ext>
            </a:extLst>
          </p:cNvPr>
          <p:cNvGrpSpPr/>
          <p:nvPr/>
        </p:nvGrpSpPr>
        <p:grpSpPr>
          <a:xfrm>
            <a:off x="1233078" y="255646"/>
            <a:ext cx="5025844" cy="1544424"/>
            <a:chOff x="1233078" y="255646"/>
            <a:chExt cx="5025844" cy="15444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EC5D1C0-73DC-4EC9-8C80-2C86E3730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4513" y="255646"/>
              <a:ext cx="3364409" cy="15444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D58FF-1D81-47BA-B9C1-DD5590BA6052}"/>
                </a:ext>
              </a:extLst>
            </p:cNvPr>
            <p:cNvSpPr txBox="1"/>
            <p:nvPr/>
          </p:nvSpPr>
          <p:spPr>
            <a:xfrm>
              <a:off x="1233078" y="843192"/>
              <a:ext cx="1303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휴먼모음T" panose="02030504000101010101" pitchFamily="18" charset="-127"/>
                  <a:ea typeface="휴먼모음T" panose="02030504000101010101" pitchFamily="18" charset="-127"/>
                </a:rPr>
                <a:t>Join_board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162E13-AAFB-4C97-9E74-AC298CB1C7EB}"/>
              </a:ext>
            </a:extLst>
          </p:cNvPr>
          <p:cNvGrpSpPr/>
          <p:nvPr/>
        </p:nvGrpSpPr>
        <p:grpSpPr>
          <a:xfrm>
            <a:off x="2725144" y="2064785"/>
            <a:ext cx="5514306" cy="1143005"/>
            <a:chOff x="2725144" y="2064785"/>
            <a:chExt cx="5514306" cy="114300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914E6F5-AD77-4582-A820-9E1257BBF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5144" y="2064785"/>
              <a:ext cx="3693711" cy="11430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DB6C-4399-4A83-80D5-43674F48BFAF}"/>
                </a:ext>
              </a:extLst>
            </p:cNvPr>
            <p:cNvSpPr txBox="1"/>
            <p:nvPr/>
          </p:nvSpPr>
          <p:spPr>
            <a:xfrm>
              <a:off x="6876256" y="2387084"/>
              <a:ext cx="136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pf_member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40829A-BDC0-44F1-B86D-32685670E15F}"/>
              </a:ext>
            </a:extLst>
          </p:cNvPr>
          <p:cNvGrpSpPr/>
          <p:nvPr/>
        </p:nvGrpSpPr>
        <p:grpSpPr>
          <a:xfrm>
            <a:off x="1691680" y="3579862"/>
            <a:ext cx="4727175" cy="1205851"/>
            <a:chOff x="1691680" y="3579862"/>
            <a:chExt cx="4727175" cy="12058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259127D-81D9-42BB-83B9-563EFF109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5144" y="3579862"/>
              <a:ext cx="3693711" cy="120585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0B554E-F2DC-4574-B44F-E1D636E68286}"/>
                </a:ext>
              </a:extLst>
            </p:cNvPr>
            <p:cNvSpPr txBox="1"/>
            <p:nvPr/>
          </p:nvSpPr>
          <p:spPr>
            <a:xfrm>
              <a:off x="1691680" y="3998121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pf_ac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1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B42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휴먼모음T" panose="02030504000101010101" pitchFamily="18" charset="-127"/>
            <a:ea typeface="휴먼모음T" panose="0203050400010101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147</Words>
  <Application>Microsoft Office PowerPoint</Application>
  <PresentationFormat>화면 슬라이드 쇼(16:9)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SimSun</vt:lpstr>
      <vt:lpstr>맑은 고딕</vt:lpstr>
      <vt:lpstr>휴먼모음T</vt:lpstr>
      <vt:lpstr>Arial</vt:lpstr>
      <vt:lpstr>Office 테마</vt:lpstr>
      <vt:lpstr>MOJUK Homepage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FOLIO</dc:title>
  <dc:creator>Windows User</dc:creator>
  <cp:lastModifiedBy>김예지</cp:lastModifiedBy>
  <cp:revision>53</cp:revision>
  <dcterms:created xsi:type="dcterms:W3CDTF">2019-05-25T06:37:29Z</dcterms:created>
  <dcterms:modified xsi:type="dcterms:W3CDTF">2019-06-17T14:59:53Z</dcterms:modified>
</cp:coreProperties>
</file>