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0" r:id="rId3"/>
    <p:sldId id="256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80" d="100"/>
          <a:sy n="8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829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82152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2.png"  /><Relationship Id="rId11" Type="http://schemas.openxmlformats.org/officeDocument/2006/relationships/image" Target="../media/image3.png"  /><Relationship Id="rId12" Type="http://schemas.openxmlformats.org/officeDocument/2006/relationships/image" Target="../media/image3.png"  /><Relationship Id="rId13" Type="http://schemas.openxmlformats.org/officeDocument/2006/relationships/image" Target="../media/image4.png"  /><Relationship Id="rId14" Type="http://schemas.openxmlformats.org/officeDocument/2006/relationships/image" Target="../media/image5.png"  /><Relationship Id="rId15" Type="http://schemas.openxmlformats.org/officeDocument/2006/relationships/image" Target="../media/image6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1.png"  /><Relationship Id="rId8" Type="http://schemas.openxmlformats.org/officeDocument/2006/relationships/image" Target="../media/image2.png"  /><Relationship Id="rId9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6.png"  /><Relationship Id="rId11" Type="http://schemas.openxmlformats.org/officeDocument/2006/relationships/image" Target="../media/image1.png"  /><Relationship Id="rId12" Type="http://schemas.openxmlformats.org/officeDocument/2006/relationships/image" Target="../media/image2.png"  /><Relationship Id="rId13" Type="http://schemas.openxmlformats.org/officeDocument/2006/relationships/image" Target="../media/image6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2.png"  /><Relationship Id="rId6" Type="http://schemas.openxmlformats.org/officeDocument/2006/relationships/image" Target="../media/image1.png"  /><Relationship Id="rId7" Type="http://schemas.openxmlformats.org/officeDocument/2006/relationships/image" Target="../media/image2.png"  /><Relationship Id="rId8" Type="http://schemas.openxmlformats.org/officeDocument/2006/relationships/image" Target="../media/image6.png"  /><Relationship Id="rId9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247449" y="0"/>
            <a:ext cx="2699897" cy="6098391"/>
            <a:chOff x="259360" y="194108"/>
            <a:chExt cx="3266863" cy="651794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59360" y="194108"/>
              <a:ext cx="3266863" cy="651794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94402" y="973763"/>
              <a:ext cx="2812125" cy="5032224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 rot="0">
            <a:off x="3305388" y="0"/>
            <a:ext cx="2699897" cy="6098391"/>
            <a:chOff x="259360" y="194108"/>
            <a:chExt cx="3266863" cy="6517944"/>
          </a:xfrm>
        </p:grpSpPr>
        <p:pic>
          <p:nvPicPr>
            <p:cNvPr id="8" name="그림 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59360" y="194108"/>
              <a:ext cx="3266863" cy="6517944"/>
            </a:xfrm>
            <a:prstGeom prst="rect">
              <a:avLst/>
            </a:prstGeom>
          </p:spPr>
        </p:pic>
        <p:pic>
          <p:nvPicPr>
            <p:cNvPr id="9" name="그림 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4402" y="973763"/>
              <a:ext cx="2812125" cy="5032224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 rot="0">
            <a:off x="6231499" y="0"/>
            <a:ext cx="2699897" cy="6098391"/>
            <a:chOff x="259360" y="194108"/>
            <a:chExt cx="3266863" cy="6517944"/>
          </a:xfrm>
        </p:grpSpPr>
        <p:pic>
          <p:nvPicPr>
            <p:cNvPr id="14" name="그림 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59360" y="194108"/>
              <a:ext cx="3266863" cy="6517944"/>
            </a:xfrm>
            <a:prstGeom prst="rect">
              <a:avLst/>
            </a:prstGeom>
          </p:spPr>
        </p:pic>
        <p:pic>
          <p:nvPicPr>
            <p:cNvPr id="15" name="그림 4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494402" y="973763"/>
              <a:ext cx="2812125" cy="5032224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 rot="0">
            <a:off x="9289439" y="0"/>
            <a:ext cx="2699897" cy="6098391"/>
            <a:chOff x="259360" y="194108"/>
            <a:chExt cx="3266863" cy="6517944"/>
          </a:xfrm>
        </p:grpSpPr>
        <p:pic>
          <p:nvPicPr>
            <p:cNvPr id="17" name="그림 3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259360" y="194108"/>
              <a:ext cx="3266863" cy="6517944"/>
            </a:xfrm>
            <a:prstGeom prst="rect">
              <a:avLst/>
            </a:prstGeom>
          </p:spPr>
        </p:pic>
        <p:pic>
          <p:nvPicPr>
            <p:cNvPr id="18" name="그림 4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494402" y="973763"/>
              <a:ext cx="2812125" cy="5032224"/>
            </a:xfrm>
            <a:prstGeom prst="rect">
              <a:avLst/>
            </a:prstGeom>
          </p:spPr>
        </p:pic>
      </p:grpSp>
      <p:sp>
        <p:nvSpPr>
          <p:cNvPr id="19" name="가로 글상자 18"/>
          <p:cNvSpPr txBox="1"/>
          <p:nvPr/>
        </p:nvSpPr>
        <p:spPr>
          <a:xfrm>
            <a:off x="550594" y="6294436"/>
            <a:ext cx="2329524" cy="36390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&lt;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1: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로그인 화면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&gt;</a:t>
            </a:r>
            <a:endParaRPr lang="en-US" altLang="ko-KR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0" name="가로 글상자 19"/>
          <p:cNvSpPr txBox="1"/>
          <p:nvPr/>
        </p:nvSpPr>
        <p:spPr>
          <a:xfrm>
            <a:off x="9503709" y="6217874"/>
            <a:ext cx="2417536" cy="64012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&lt;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4: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주차 자리 </a:t>
            </a:r>
            <a:endParaRPr lang="ko-KR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lvl="0" algn="ctr">
              <a:defRPr/>
            </a:pP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선택 화면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&gt;</a:t>
            </a:r>
            <a:endParaRPr lang="en-US" altLang="ko-KR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6179778" y="6325603"/>
            <a:ext cx="2967870" cy="36390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&lt;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3: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주차장 선택 화면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&gt;</a:t>
            </a:r>
            <a:endParaRPr lang="en-US" altLang="ko-KR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3564042" y="6307472"/>
            <a:ext cx="2259675" cy="36764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&lt;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2: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회원가입 화면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&gt;</a:t>
            </a:r>
            <a:endParaRPr lang="en-US" altLang="ko-KR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가로 글상자 22"/>
          <p:cNvSpPr txBox="1"/>
          <p:nvPr/>
        </p:nvSpPr>
        <p:spPr>
          <a:xfrm>
            <a:off x="725460" y="1290204"/>
            <a:ext cx="1756559" cy="54621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3000" b="1"/>
              <a:t>찾았다</a:t>
            </a:r>
            <a:endParaRPr lang="ko-KR" altLang="en-US" sz="3000" b="1"/>
          </a:p>
        </p:txBody>
      </p:sp>
      <p:sp>
        <p:nvSpPr>
          <p:cNvPr id="24" name="가로 글상자 23"/>
          <p:cNvSpPr txBox="1"/>
          <p:nvPr/>
        </p:nvSpPr>
        <p:spPr>
          <a:xfrm>
            <a:off x="613843" y="1836420"/>
            <a:ext cx="1979792" cy="26670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200"/>
              <a:t>주차 관리 서비스</a:t>
            </a:r>
            <a:endParaRPr lang="ko-KR" altLang="en-US" sz="1200"/>
          </a:p>
        </p:txBody>
      </p:sp>
      <p:sp>
        <p:nvSpPr>
          <p:cNvPr id="25" name="가로 글상자 24"/>
          <p:cNvSpPr txBox="1"/>
          <p:nvPr/>
        </p:nvSpPr>
        <p:spPr>
          <a:xfrm>
            <a:off x="624048" y="2782668"/>
            <a:ext cx="1979792" cy="26652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200" b="1"/>
              <a:t>로그인</a:t>
            </a:r>
            <a:endParaRPr lang="ko-KR" altLang="en-US" sz="1200" b="1"/>
          </a:p>
        </p:txBody>
      </p:sp>
      <p:sp>
        <p:nvSpPr>
          <p:cNvPr id="26" name="가로 글상자 25"/>
          <p:cNvSpPr txBox="1"/>
          <p:nvPr/>
        </p:nvSpPr>
        <p:spPr>
          <a:xfrm>
            <a:off x="851968" y="3144330"/>
            <a:ext cx="1523953" cy="26652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Email:</a:t>
            </a:r>
            <a:endParaRPr lang="en-US" altLang="ko-KR" sz="1200"/>
          </a:p>
        </p:txBody>
      </p:sp>
      <p:sp>
        <p:nvSpPr>
          <p:cNvPr id="27" name="가로 글상자 26"/>
          <p:cNvSpPr txBox="1"/>
          <p:nvPr/>
        </p:nvSpPr>
        <p:spPr>
          <a:xfrm>
            <a:off x="641302" y="4917173"/>
            <a:ext cx="1979792" cy="27204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200"/>
              <a:t>회원 가입으로 시작하기</a:t>
            </a:r>
            <a:endParaRPr lang="ko-KR" altLang="en-US" sz="1200"/>
          </a:p>
        </p:txBody>
      </p:sp>
      <p:sp>
        <p:nvSpPr>
          <p:cNvPr id="28" name="가로 글상자 27"/>
          <p:cNvSpPr txBox="1"/>
          <p:nvPr/>
        </p:nvSpPr>
        <p:spPr>
          <a:xfrm>
            <a:off x="624048" y="4718767"/>
            <a:ext cx="1979792" cy="21327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800"/>
              <a:t>계정이 없으신가요</a:t>
            </a:r>
            <a:r>
              <a:rPr lang="en-US" altLang="ko-KR" sz="800"/>
              <a:t>?</a:t>
            </a:r>
            <a:endParaRPr lang="en-US" altLang="ko-KR" sz="800"/>
          </a:p>
        </p:txBody>
      </p:sp>
      <p:sp>
        <p:nvSpPr>
          <p:cNvPr id="29" name="대각선 방향의 모서리가 둥근 사각형 28"/>
          <p:cNvSpPr/>
          <p:nvPr/>
        </p:nvSpPr>
        <p:spPr>
          <a:xfrm>
            <a:off x="759260" y="4917173"/>
            <a:ext cx="1709368" cy="268894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0" name="대각선 방향의 모서리가 둥근 사각형 29"/>
          <p:cNvSpPr/>
          <p:nvPr/>
        </p:nvSpPr>
        <p:spPr>
          <a:xfrm>
            <a:off x="772650" y="2780301"/>
            <a:ext cx="1709368" cy="1203534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1" name="가로 글상자 30"/>
          <p:cNvSpPr txBox="1"/>
          <p:nvPr/>
        </p:nvSpPr>
        <p:spPr>
          <a:xfrm>
            <a:off x="851968" y="3524134"/>
            <a:ext cx="1523953" cy="26652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Pass:</a:t>
            </a:r>
            <a:endParaRPr lang="en-US" altLang="ko-KR" sz="1200"/>
          </a:p>
        </p:txBody>
      </p:sp>
      <p:sp>
        <p:nvSpPr>
          <p:cNvPr id="32" name="직사각형 31"/>
          <p:cNvSpPr/>
          <p:nvPr/>
        </p:nvSpPr>
        <p:spPr>
          <a:xfrm>
            <a:off x="851968" y="3144330"/>
            <a:ext cx="1523953" cy="284670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3" name="직사각형 32"/>
          <p:cNvSpPr/>
          <p:nvPr/>
        </p:nvSpPr>
        <p:spPr>
          <a:xfrm>
            <a:off x="851968" y="3524134"/>
            <a:ext cx="1523953" cy="284670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5" name="가로 글상자 34"/>
          <p:cNvSpPr txBox="1"/>
          <p:nvPr/>
        </p:nvSpPr>
        <p:spPr>
          <a:xfrm>
            <a:off x="641302" y="4129131"/>
            <a:ext cx="1979792" cy="26951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200"/>
              <a:t>소셜 로그인</a:t>
            </a:r>
            <a:endParaRPr lang="ko-KR" altLang="en-US" sz="1200"/>
          </a:p>
        </p:txBody>
      </p:sp>
      <p:sp>
        <p:nvSpPr>
          <p:cNvPr id="36" name="대각선 방향의 모서리가 둥근 사각형 35"/>
          <p:cNvSpPr/>
          <p:nvPr/>
        </p:nvSpPr>
        <p:spPr>
          <a:xfrm>
            <a:off x="759260" y="4129132"/>
            <a:ext cx="1709368" cy="268894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7" name="가로 글상자 36"/>
          <p:cNvSpPr txBox="1"/>
          <p:nvPr/>
        </p:nvSpPr>
        <p:spPr>
          <a:xfrm>
            <a:off x="3642222" y="1035773"/>
            <a:ext cx="2026228" cy="36350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회원 가입</a:t>
            </a:r>
            <a:endParaRPr lang="ko-KR" altLang="en-US" b="1"/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648565" y="1563312"/>
            <a:ext cx="2026228" cy="3558288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9" name="가로 글상자 38"/>
          <p:cNvSpPr txBox="1"/>
          <p:nvPr/>
        </p:nvSpPr>
        <p:spPr>
          <a:xfrm>
            <a:off x="3783432" y="1812680"/>
            <a:ext cx="1743808" cy="29044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이름</a:t>
            </a:r>
            <a:r>
              <a:rPr lang="en-US" altLang="ko-KR" sz="1300"/>
              <a:t>:</a:t>
            </a:r>
            <a:r>
              <a:rPr lang="ko-KR" altLang="en-US" sz="1300"/>
              <a:t>  </a:t>
            </a:r>
            <a:endParaRPr lang="ko-KR" altLang="en-US" sz="1300"/>
          </a:p>
        </p:txBody>
      </p:sp>
      <p:sp>
        <p:nvSpPr>
          <p:cNvPr id="42" name="직사각형 41"/>
          <p:cNvSpPr/>
          <p:nvPr/>
        </p:nvSpPr>
        <p:spPr>
          <a:xfrm>
            <a:off x="3827446" y="1827435"/>
            <a:ext cx="1699793" cy="284670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43" name="가로 글상자 42"/>
          <p:cNvSpPr txBox="1"/>
          <p:nvPr/>
        </p:nvSpPr>
        <p:spPr>
          <a:xfrm>
            <a:off x="3783433" y="3112679"/>
            <a:ext cx="1743808" cy="29044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차량 번호</a:t>
            </a:r>
            <a:r>
              <a:rPr lang="en-US" altLang="ko-KR" sz="1300"/>
              <a:t>:</a:t>
            </a:r>
            <a:r>
              <a:rPr lang="ko-KR" altLang="en-US" sz="1300"/>
              <a:t>  </a:t>
            </a:r>
            <a:endParaRPr lang="ko-KR" altLang="en-US" sz="1300"/>
          </a:p>
        </p:txBody>
      </p:sp>
      <p:sp>
        <p:nvSpPr>
          <p:cNvPr id="44" name="직사각형 43"/>
          <p:cNvSpPr/>
          <p:nvPr/>
        </p:nvSpPr>
        <p:spPr>
          <a:xfrm>
            <a:off x="3827446" y="3127434"/>
            <a:ext cx="1699793" cy="284670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45" name="가로 글상자 44"/>
          <p:cNvSpPr txBox="1"/>
          <p:nvPr/>
        </p:nvSpPr>
        <p:spPr>
          <a:xfrm>
            <a:off x="3783431" y="2231258"/>
            <a:ext cx="1743808" cy="29096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이메일</a:t>
            </a:r>
            <a:r>
              <a:rPr lang="en-US" altLang="ko-KR" sz="1300"/>
              <a:t>:</a:t>
            </a:r>
            <a:r>
              <a:rPr lang="ko-KR" altLang="en-US" sz="1300"/>
              <a:t>  </a:t>
            </a:r>
            <a:endParaRPr lang="ko-KR" altLang="en-US" sz="1300"/>
          </a:p>
        </p:txBody>
      </p:sp>
      <p:sp>
        <p:nvSpPr>
          <p:cNvPr id="46" name="직사각형 45"/>
          <p:cNvSpPr/>
          <p:nvPr/>
        </p:nvSpPr>
        <p:spPr>
          <a:xfrm>
            <a:off x="3827445" y="2246013"/>
            <a:ext cx="1699793" cy="284670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47" name="가로 글상자 46"/>
          <p:cNvSpPr txBox="1"/>
          <p:nvPr/>
        </p:nvSpPr>
        <p:spPr>
          <a:xfrm>
            <a:off x="3789775" y="2664591"/>
            <a:ext cx="1743808" cy="29044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비밀번호</a:t>
            </a:r>
            <a:r>
              <a:rPr lang="en-US" altLang="ko-KR" sz="1300"/>
              <a:t>:</a:t>
            </a:r>
            <a:r>
              <a:rPr lang="ko-KR" altLang="en-US" sz="1300"/>
              <a:t>  </a:t>
            </a:r>
            <a:endParaRPr lang="ko-KR" altLang="en-US" sz="1300"/>
          </a:p>
        </p:txBody>
      </p:sp>
      <p:sp>
        <p:nvSpPr>
          <p:cNvPr id="48" name="직사각형 47"/>
          <p:cNvSpPr/>
          <p:nvPr/>
        </p:nvSpPr>
        <p:spPr>
          <a:xfrm>
            <a:off x="3833788" y="2679346"/>
            <a:ext cx="1699793" cy="284670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49" name="가로 글상자 48"/>
          <p:cNvSpPr txBox="1"/>
          <p:nvPr/>
        </p:nvSpPr>
        <p:spPr>
          <a:xfrm>
            <a:off x="4048449" y="3666469"/>
            <a:ext cx="1415291" cy="2368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장애인 차량 등록</a:t>
            </a:r>
            <a:endParaRPr lang="en-US" altLang="ko-KR" sz="1000"/>
          </a:p>
        </p:txBody>
      </p:sp>
      <p:sp>
        <p:nvSpPr>
          <p:cNvPr id="50" name="직사각형 49"/>
          <p:cNvSpPr/>
          <p:nvPr/>
        </p:nvSpPr>
        <p:spPr>
          <a:xfrm>
            <a:off x="3827446" y="3701142"/>
            <a:ext cx="173053" cy="158750"/>
          </a:xfrm>
          <a:prstGeom prst="rect">
            <a:avLst/>
          </a:pr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1" name="가로 글상자 50"/>
          <p:cNvSpPr txBox="1"/>
          <p:nvPr/>
        </p:nvSpPr>
        <p:spPr>
          <a:xfrm>
            <a:off x="4143798" y="4029560"/>
            <a:ext cx="1439367" cy="36045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600" b="1">
                <a:latin typeface="Wingdings"/>
                <a:ea typeface="Wingdings"/>
                <a:cs typeface="Wingdings"/>
                <a:sym typeface="Wingdings"/>
              </a:rPr>
              <a:t></a:t>
            </a:r>
            <a:r>
              <a:rPr lang="ko-KR" altLang="en-US" sz="600" b="1">
                <a:latin typeface="Wingdings"/>
                <a:ea typeface="Wingdings"/>
                <a:cs typeface="Wingdings"/>
                <a:sym typeface="Wingdings"/>
              </a:rPr>
              <a:t>장애인 증명서류</a:t>
            </a:r>
            <a:endParaRPr lang="en-US" altLang="ko-KR" sz="600" b="1"/>
          </a:p>
          <a:p>
            <a:pPr lvl="0">
              <a:defRPr/>
            </a:pPr>
            <a:r>
              <a:rPr lang="en-US" altLang="ko-KR" sz="600" b="1"/>
              <a:t>(</a:t>
            </a:r>
            <a:r>
              <a:rPr lang="ko-KR" altLang="en-US" sz="600" b="1"/>
              <a:t>장애인 복지카드</a:t>
            </a:r>
            <a:r>
              <a:rPr lang="en-US" altLang="ko-KR" sz="600" b="1"/>
              <a:t>,</a:t>
            </a:r>
            <a:r>
              <a:rPr lang="ko-KR" altLang="en-US" sz="600" b="1"/>
              <a:t> 장애인 증명서 등</a:t>
            </a:r>
            <a:r>
              <a:rPr lang="en-US" altLang="ko-KR" sz="600" b="1"/>
              <a:t>)</a:t>
            </a:r>
            <a:endParaRPr lang="ko-KR" altLang="en-US" sz="600" b="1">
              <a:latin typeface="Wingdings"/>
              <a:ea typeface="Wingdings"/>
              <a:cs typeface="Wingdings"/>
              <a:sym typeface="Wingdings"/>
            </a:endParaRPr>
          </a:p>
          <a:p>
            <a:pPr lvl="0">
              <a:defRPr/>
            </a:pPr>
            <a:endParaRPr lang="en-US" altLang="ko-KR" sz="600" b="1">
              <a:latin typeface="Wingdings"/>
              <a:ea typeface="Wingdings"/>
              <a:cs typeface="Wingdings"/>
              <a:sym typeface="Wingdings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3833788" y="4023311"/>
            <a:ext cx="258750" cy="25875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3833788" y="4344968"/>
            <a:ext cx="258750" cy="258750"/>
          </a:xfrm>
          <a:prstGeom prst="rect">
            <a:avLst/>
          </a:prstGeom>
        </p:spPr>
      </p:pic>
      <p:sp>
        <p:nvSpPr>
          <p:cNvPr id="55" name="가로 글상자 54"/>
          <p:cNvSpPr txBox="1"/>
          <p:nvPr/>
        </p:nvSpPr>
        <p:spPr>
          <a:xfrm>
            <a:off x="4143796" y="4390231"/>
            <a:ext cx="1439367" cy="17986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600" b="1">
                <a:latin typeface="Wingdings"/>
                <a:ea typeface="Wingdings"/>
                <a:cs typeface="Wingdings"/>
                <a:sym typeface="Wingdings"/>
              </a:rPr>
              <a:t></a:t>
            </a:r>
            <a:r>
              <a:rPr lang="ko-KR" altLang="en-US" sz="600" b="1"/>
              <a:t>본인 인증 서류</a:t>
            </a:r>
            <a:r>
              <a:rPr lang="en-US" altLang="ko-KR" sz="600" b="1"/>
              <a:t>(</a:t>
            </a:r>
            <a:r>
              <a:rPr lang="ko-KR" altLang="en-US" sz="600" b="1">
                <a:latin typeface="Wingdings"/>
                <a:ea typeface="Wingdings"/>
                <a:cs typeface="Wingdings"/>
                <a:sym typeface="Wingdings"/>
              </a:rPr>
              <a:t>주민 등록 사진</a:t>
            </a:r>
            <a:r>
              <a:rPr lang="en-US" altLang="ko-KR" sz="600" b="1"/>
              <a:t>)</a:t>
            </a:r>
            <a:endParaRPr lang="en-US" altLang="ko-KR" sz="600" b="1"/>
          </a:p>
        </p:txBody>
      </p:sp>
      <p:sp>
        <p:nvSpPr>
          <p:cNvPr id="57" name="직사각형 56"/>
          <p:cNvSpPr/>
          <p:nvPr/>
        </p:nvSpPr>
        <p:spPr>
          <a:xfrm>
            <a:off x="4288496" y="4733513"/>
            <a:ext cx="810766" cy="198532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8" name="가로 글상자 57"/>
          <p:cNvSpPr txBox="1"/>
          <p:nvPr/>
        </p:nvSpPr>
        <p:spPr>
          <a:xfrm>
            <a:off x="4392889" y="4733513"/>
            <a:ext cx="601980" cy="22098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 b="1"/>
              <a:t>확인</a:t>
            </a:r>
            <a:endParaRPr lang="ko-KR" altLang="en-US" sz="900" b="1"/>
          </a:p>
        </p:txBody>
      </p:sp>
      <p:sp>
        <p:nvSpPr>
          <p:cNvPr id="60" name="가로 글상자 59"/>
          <p:cNvSpPr txBox="1"/>
          <p:nvPr/>
        </p:nvSpPr>
        <p:spPr>
          <a:xfrm>
            <a:off x="6634248" y="1035773"/>
            <a:ext cx="2026228" cy="36350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주차장 선택</a:t>
            </a:r>
            <a:endParaRPr lang="ko-KR" altLang="en-US" b="1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531535" y="1731836"/>
            <a:ext cx="2099824" cy="1792298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6531535" y="1731836"/>
            <a:ext cx="2099824" cy="1792298"/>
          </a:xfrm>
          <a:prstGeom prst="rect">
            <a:avLst/>
          </a:pr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258330" y="4182796"/>
            <a:ext cx="810766" cy="198532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4" name="가로 글상자 63"/>
          <p:cNvSpPr txBox="1"/>
          <p:nvPr/>
        </p:nvSpPr>
        <p:spPr>
          <a:xfrm>
            <a:off x="7362723" y="4182796"/>
            <a:ext cx="601980" cy="22098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 b="1"/>
              <a:t>선택</a:t>
            </a:r>
            <a:endParaRPr lang="ko-KR" altLang="en-US" sz="900" b="1"/>
          </a:p>
        </p:txBody>
      </p:sp>
      <p:sp>
        <p:nvSpPr>
          <p:cNvPr id="65" name="가로 글상자 64"/>
          <p:cNvSpPr txBox="1"/>
          <p:nvPr/>
        </p:nvSpPr>
        <p:spPr>
          <a:xfrm>
            <a:off x="6702995" y="3735235"/>
            <a:ext cx="1785086" cy="22098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endParaRPr lang="ko-KR" altLang="en-US" sz="900" b="1"/>
          </a:p>
        </p:txBody>
      </p:sp>
      <p:sp>
        <p:nvSpPr>
          <p:cNvPr id="66" name="가로 글상자 65"/>
          <p:cNvSpPr txBox="1"/>
          <p:nvPr/>
        </p:nvSpPr>
        <p:spPr>
          <a:xfrm>
            <a:off x="6453193" y="3664378"/>
            <a:ext cx="2256509" cy="36279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충청남도 천안시 동남구 상명대길 31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주차장</a:t>
            </a:r>
            <a:r>
              <a:rPr lang="en-US" altLang="ko-KR" sz="900"/>
              <a:t>2</a:t>
            </a:r>
            <a:endParaRPr lang="en-US" altLang="ko-KR" sz="90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7813502" y="1443258"/>
            <a:ext cx="589126" cy="490279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6634248" y="3657398"/>
            <a:ext cx="1911433" cy="372162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9554484" y="1618876"/>
            <a:ext cx="2184906" cy="2364959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9554484" y="1636701"/>
            <a:ext cx="2184906" cy="2347133"/>
          </a:xfrm>
          <a:prstGeom prst="rect">
            <a:avLst/>
          </a:pr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가로 글상자 70"/>
          <p:cNvSpPr txBox="1"/>
          <p:nvPr/>
        </p:nvSpPr>
        <p:spPr>
          <a:xfrm>
            <a:off x="9713162" y="1035773"/>
            <a:ext cx="2026228" cy="36350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주차장 선택</a:t>
            </a:r>
            <a:endParaRPr lang="ko-KR" altLang="en-US" b="1"/>
          </a:p>
        </p:txBody>
      </p:sp>
      <p:sp>
        <p:nvSpPr>
          <p:cNvPr id="72" name="가로 글상자 71"/>
          <p:cNvSpPr txBox="1"/>
          <p:nvPr/>
        </p:nvSpPr>
        <p:spPr>
          <a:xfrm>
            <a:off x="9544620" y="4221254"/>
            <a:ext cx="2256509" cy="21549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 주차 가능 자리 </a:t>
            </a:r>
            <a:r>
              <a:rPr lang="en-US" altLang="ko-KR" sz="900"/>
              <a:t>:</a:t>
            </a:r>
            <a:r>
              <a:rPr lang="ko-KR" altLang="en-US" sz="900"/>
              <a:t> </a:t>
            </a:r>
            <a:r>
              <a:rPr lang="en-US" altLang="ko-KR" sz="900"/>
              <a:t>10</a:t>
            </a:r>
            <a:r>
              <a:rPr lang="ko-KR" altLang="en-US" sz="900"/>
              <a:t>개</a:t>
            </a:r>
            <a:endParaRPr lang="ko-KR" altLang="en-US" sz="900"/>
          </a:p>
        </p:txBody>
      </p:sp>
      <p:sp>
        <p:nvSpPr>
          <p:cNvPr id="76" name="직사각형 75"/>
          <p:cNvSpPr/>
          <p:nvPr/>
        </p:nvSpPr>
        <p:spPr>
          <a:xfrm>
            <a:off x="10320894" y="4570095"/>
            <a:ext cx="810766" cy="198532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77" name="가로 글상자 76"/>
          <p:cNvSpPr txBox="1"/>
          <p:nvPr/>
        </p:nvSpPr>
        <p:spPr>
          <a:xfrm>
            <a:off x="10425286" y="4570095"/>
            <a:ext cx="601980" cy="22098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 b="1"/>
              <a:t>선택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255134303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247449" y="0"/>
            <a:ext cx="2699897" cy="6098391"/>
            <a:chOff x="259360" y="194108"/>
            <a:chExt cx="3266863" cy="651794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59360" y="194108"/>
              <a:ext cx="3266863" cy="651794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94402" y="973763"/>
              <a:ext cx="2812125" cy="5032224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 rot="0">
            <a:off x="6223899" y="0"/>
            <a:ext cx="2699897" cy="6098391"/>
            <a:chOff x="259360" y="194108"/>
            <a:chExt cx="3266863" cy="6517944"/>
          </a:xfrm>
        </p:grpSpPr>
        <p:pic>
          <p:nvPicPr>
            <p:cNvPr id="8" name="그림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59360" y="194108"/>
              <a:ext cx="3266863" cy="6517944"/>
            </a:xfrm>
            <a:prstGeom prst="rect">
              <a:avLst/>
            </a:prstGeom>
          </p:spPr>
        </p:pic>
        <p:pic>
          <p:nvPicPr>
            <p:cNvPr id="9" name="그림 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94402" y="973763"/>
              <a:ext cx="2812125" cy="5032224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 rot="0">
            <a:off x="9150010" y="0"/>
            <a:ext cx="2699897" cy="6098391"/>
            <a:chOff x="259360" y="194108"/>
            <a:chExt cx="3266863" cy="6517944"/>
          </a:xfrm>
        </p:grpSpPr>
        <p:pic>
          <p:nvPicPr>
            <p:cNvPr id="14" name="그림 3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59360" y="194108"/>
              <a:ext cx="3266863" cy="6517944"/>
            </a:xfrm>
            <a:prstGeom prst="rect">
              <a:avLst/>
            </a:prstGeom>
          </p:spPr>
        </p:pic>
        <p:pic>
          <p:nvPicPr>
            <p:cNvPr id="15" name="그림 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4402" y="973763"/>
              <a:ext cx="2812125" cy="5032224"/>
            </a:xfrm>
            <a:prstGeom prst="rect">
              <a:avLst/>
            </a:prstGeom>
          </p:spPr>
        </p:pic>
      </p:grpSp>
      <p:sp>
        <p:nvSpPr>
          <p:cNvPr id="19" name="가로 글상자 18"/>
          <p:cNvSpPr txBox="1"/>
          <p:nvPr/>
        </p:nvSpPr>
        <p:spPr>
          <a:xfrm>
            <a:off x="550594" y="6294436"/>
            <a:ext cx="2329524" cy="6378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&lt;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5: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유저 선택 팝업 화면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&gt;</a:t>
            </a:r>
            <a:endParaRPr lang="en-US" altLang="ko-KR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6096000" y="6222733"/>
            <a:ext cx="2967870" cy="63526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&lt;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7: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부재시 메모 </a:t>
            </a:r>
            <a:endParaRPr lang="ko-KR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lvl="0" algn="ctr">
              <a:defRPr/>
            </a:pP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팝업화면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&gt;</a:t>
            </a:r>
            <a:endParaRPr lang="en-US" altLang="ko-KR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3564042" y="6307472"/>
            <a:ext cx="2259675" cy="36764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&lt;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6: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주차 완료 화면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&gt;</a:t>
            </a:r>
            <a:endParaRPr lang="en-US" altLang="ko-KR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11287" y="1558262"/>
            <a:ext cx="2184906" cy="2364959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11287" y="1576087"/>
            <a:ext cx="2184906" cy="2347133"/>
          </a:xfrm>
          <a:prstGeom prst="rect">
            <a:avLst/>
          </a:pr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5" name="가로 글상자 24"/>
          <p:cNvSpPr txBox="1"/>
          <p:nvPr/>
        </p:nvSpPr>
        <p:spPr>
          <a:xfrm>
            <a:off x="669965" y="975158"/>
            <a:ext cx="2026228" cy="36596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주차장 예약하기</a:t>
            </a:r>
            <a:endParaRPr lang="ko-KR" altLang="en-US" b="1"/>
          </a:p>
        </p:txBody>
      </p:sp>
      <p:sp>
        <p:nvSpPr>
          <p:cNvPr id="26" name="가로 글상자 25"/>
          <p:cNvSpPr txBox="1"/>
          <p:nvPr/>
        </p:nvSpPr>
        <p:spPr>
          <a:xfrm>
            <a:off x="596673" y="4160639"/>
            <a:ext cx="2256509" cy="21895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 주차 가능 자리 </a:t>
            </a:r>
            <a:r>
              <a:rPr lang="en-US" altLang="ko-KR" sz="900"/>
              <a:t>:</a:t>
            </a:r>
            <a:r>
              <a:rPr lang="ko-KR" altLang="en-US" sz="900"/>
              <a:t> </a:t>
            </a:r>
            <a:r>
              <a:rPr lang="en-US" altLang="ko-KR" sz="900"/>
              <a:t>10</a:t>
            </a:r>
            <a:r>
              <a:rPr lang="ko-KR" altLang="en-US" sz="900"/>
              <a:t>개</a:t>
            </a:r>
            <a:endParaRPr lang="ko-KR" altLang="en-US" sz="900"/>
          </a:p>
        </p:txBody>
      </p:sp>
      <p:sp>
        <p:nvSpPr>
          <p:cNvPr id="27" name="직사각형 26"/>
          <p:cNvSpPr/>
          <p:nvPr/>
        </p:nvSpPr>
        <p:spPr>
          <a:xfrm>
            <a:off x="1277697" y="4509481"/>
            <a:ext cx="810766" cy="198532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8" name="가로 글상자 27"/>
          <p:cNvSpPr txBox="1"/>
          <p:nvPr/>
        </p:nvSpPr>
        <p:spPr>
          <a:xfrm>
            <a:off x="1382089" y="4509481"/>
            <a:ext cx="601980" cy="22253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 b="1"/>
              <a:t>선택</a:t>
            </a:r>
            <a:endParaRPr lang="ko-KR" altLang="en-US" sz="900" b="1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9965" y="1918606"/>
            <a:ext cx="1894981" cy="3061607"/>
          </a:xfrm>
          <a:prstGeom prst="roundRect">
            <a:avLst>
              <a:gd name="adj" fmla="val 16667"/>
            </a:avLst>
          </a:prstGeom>
          <a:solidFill>
            <a:srgbClr val="ffef99"/>
          </a:solidFill>
          <a:ln>
            <a:solidFill>
              <a:srgbClr val="bfa1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0" name="가로 글상자 29"/>
          <p:cNvSpPr txBox="1"/>
          <p:nvPr/>
        </p:nvSpPr>
        <p:spPr>
          <a:xfrm>
            <a:off x="584284" y="2100470"/>
            <a:ext cx="2026228" cy="29792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400" b="1"/>
              <a:t>현재 차량 이용 유저</a:t>
            </a:r>
            <a:endParaRPr lang="ko-KR" altLang="en-US" sz="1400" b="1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11232" y="2529860"/>
            <a:ext cx="1612446" cy="36168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fa1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811232" y="3024896"/>
            <a:ext cx="1612446" cy="361686"/>
          </a:xfrm>
          <a:prstGeom prst="roundRect">
            <a:avLst>
              <a:gd name="adj" fmla="val 16667"/>
            </a:avLst>
          </a:prstGeom>
          <a:solidFill>
            <a:srgbClr val="fff7cc"/>
          </a:solidFill>
          <a:ln>
            <a:solidFill>
              <a:srgbClr val="bfa1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221536" y="4510006"/>
            <a:ext cx="751723" cy="295296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6" name="가로 글상자 35"/>
          <p:cNvSpPr txBox="1"/>
          <p:nvPr/>
        </p:nvSpPr>
        <p:spPr>
          <a:xfrm>
            <a:off x="820784" y="2562647"/>
            <a:ext cx="1602895" cy="29663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400"/>
              <a:t>user1</a:t>
            </a:r>
            <a:endParaRPr lang="en-US" altLang="ko-KR" sz="1400"/>
          </a:p>
        </p:txBody>
      </p:sp>
      <p:sp>
        <p:nvSpPr>
          <p:cNvPr id="37" name="가로 글상자 36"/>
          <p:cNvSpPr txBox="1"/>
          <p:nvPr/>
        </p:nvSpPr>
        <p:spPr>
          <a:xfrm>
            <a:off x="820784" y="3024896"/>
            <a:ext cx="1602895" cy="29742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400"/>
              <a:t>user2</a:t>
            </a:r>
            <a:endParaRPr lang="en-US" altLang="ko-KR" sz="140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16008" y="3560243"/>
            <a:ext cx="1612446" cy="361686"/>
          </a:xfrm>
          <a:prstGeom prst="roundRect">
            <a:avLst>
              <a:gd name="adj" fmla="val 16667"/>
            </a:avLst>
          </a:prstGeom>
          <a:solidFill>
            <a:srgbClr val="fff7cc"/>
          </a:solidFill>
          <a:ln>
            <a:solidFill>
              <a:srgbClr val="bfa1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가로 글상자 39"/>
          <p:cNvSpPr txBox="1"/>
          <p:nvPr/>
        </p:nvSpPr>
        <p:spPr>
          <a:xfrm>
            <a:off x="825560" y="3560243"/>
            <a:ext cx="1602895" cy="29663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400"/>
              <a:t>user3</a:t>
            </a:r>
            <a:endParaRPr lang="en-US" altLang="ko-KR" sz="140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11232" y="4022491"/>
            <a:ext cx="1612446" cy="361686"/>
          </a:xfrm>
          <a:prstGeom prst="roundRect">
            <a:avLst>
              <a:gd name="adj" fmla="val 16667"/>
            </a:avLst>
          </a:prstGeom>
          <a:solidFill>
            <a:srgbClr val="fff7cc"/>
          </a:solidFill>
          <a:ln>
            <a:solidFill>
              <a:srgbClr val="bfa1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2" name="가로 글상자 41"/>
          <p:cNvSpPr txBox="1"/>
          <p:nvPr/>
        </p:nvSpPr>
        <p:spPr>
          <a:xfrm>
            <a:off x="820784" y="4022491"/>
            <a:ext cx="1602895" cy="29995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400"/>
              <a:t>user4</a:t>
            </a:r>
            <a:endParaRPr lang="en-US" altLang="ko-KR" sz="1400"/>
          </a:p>
        </p:txBody>
      </p:sp>
      <p:sp>
        <p:nvSpPr>
          <p:cNvPr id="43" name="가로 글상자 42"/>
          <p:cNvSpPr txBox="1"/>
          <p:nvPr/>
        </p:nvSpPr>
        <p:spPr>
          <a:xfrm>
            <a:off x="929514" y="4535682"/>
            <a:ext cx="1356832" cy="26795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200">
                <a:solidFill>
                  <a:srgbClr val="ffffff"/>
                </a:solidFill>
              </a:rPr>
              <a:t>다음</a:t>
            </a:r>
            <a:endParaRPr lang="ko-KR" altLang="en-US" sz="1200">
              <a:solidFill>
                <a:srgbClr val="ffffff"/>
              </a:solidFill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450073" y="1532061"/>
            <a:ext cx="2184906" cy="2364959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6450073" y="1549886"/>
            <a:ext cx="2184906" cy="2347133"/>
          </a:xfrm>
          <a:prstGeom prst="rect">
            <a:avLst/>
          </a:pr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가로 글상자 63"/>
          <p:cNvSpPr txBox="1"/>
          <p:nvPr/>
        </p:nvSpPr>
        <p:spPr>
          <a:xfrm>
            <a:off x="6608750" y="948957"/>
            <a:ext cx="2026228" cy="36358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주차장 예약하기</a:t>
            </a:r>
            <a:endParaRPr lang="ko-KR" altLang="en-US" b="1"/>
          </a:p>
        </p:txBody>
      </p:sp>
      <p:sp>
        <p:nvSpPr>
          <p:cNvPr id="65" name="가로 글상자 64"/>
          <p:cNvSpPr txBox="1"/>
          <p:nvPr/>
        </p:nvSpPr>
        <p:spPr>
          <a:xfrm>
            <a:off x="6535458" y="4134439"/>
            <a:ext cx="2256509" cy="21658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 주차 가능 자리 </a:t>
            </a:r>
            <a:r>
              <a:rPr lang="en-US" altLang="ko-KR" sz="900"/>
              <a:t>:</a:t>
            </a:r>
            <a:r>
              <a:rPr lang="ko-KR" altLang="en-US" sz="900"/>
              <a:t> </a:t>
            </a:r>
            <a:r>
              <a:rPr lang="en-US" altLang="ko-KR" sz="900"/>
              <a:t>10</a:t>
            </a:r>
            <a:r>
              <a:rPr lang="ko-KR" altLang="en-US" sz="900"/>
              <a:t>개</a:t>
            </a:r>
            <a:endParaRPr lang="ko-KR" altLang="en-US" sz="900"/>
          </a:p>
        </p:txBody>
      </p:sp>
      <p:sp>
        <p:nvSpPr>
          <p:cNvPr id="66" name="직사각형 65"/>
          <p:cNvSpPr/>
          <p:nvPr/>
        </p:nvSpPr>
        <p:spPr>
          <a:xfrm>
            <a:off x="7216483" y="4483280"/>
            <a:ext cx="810766" cy="198532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7" name="가로 글상자 66"/>
          <p:cNvSpPr txBox="1"/>
          <p:nvPr/>
        </p:nvSpPr>
        <p:spPr>
          <a:xfrm>
            <a:off x="7320875" y="4483280"/>
            <a:ext cx="601980" cy="22098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 b="1"/>
              <a:t>선택</a:t>
            </a:r>
            <a:endParaRPr lang="ko-KR" altLang="en-US" sz="900" b="1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6608751" y="1892405"/>
            <a:ext cx="1894981" cy="3061607"/>
          </a:xfrm>
          <a:prstGeom prst="roundRect">
            <a:avLst>
              <a:gd name="adj" fmla="val 16667"/>
            </a:avLst>
          </a:prstGeom>
          <a:solidFill>
            <a:srgbClr val="ffef99"/>
          </a:solidFill>
          <a:ln>
            <a:solidFill>
              <a:srgbClr val="bfa1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9" name="가로 글상자 68"/>
          <p:cNvSpPr txBox="1"/>
          <p:nvPr/>
        </p:nvSpPr>
        <p:spPr>
          <a:xfrm>
            <a:off x="6523070" y="2074269"/>
            <a:ext cx="2026228" cy="29656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400" b="1"/>
              <a:t>부재시 남길 메모</a:t>
            </a:r>
            <a:endParaRPr lang="ko-KR" altLang="en-US" sz="1400" b="1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750018" y="2503659"/>
            <a:ext cx="1612446" cy="1766458"/>
          </a:xfrm>
          <a:prstGeom prst="roundRect">
            <a:avLst>
              <a:gd name="adj" fmla="val 16667"/>
            </a:avLst>
          </a:prstGeom>
          <a:solidFill>
            <a:srgbClr val="fff7cc"/>
          </a:solidFill>
          <a:ln>
            <a:solidFill>
              <a:srgbClr val="bfa1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7160322" y="4483805"/>
            <a:ext cx="751723" cy="295296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3" name="가로 글상자 72"/>
          <p:cNvSpPr txBox="1"/>
          <p:nvPr/>
        </p:nvSpPr>
        <p:spPr>
          <a:xfrm>
            <a:off x="6754111" y="2611504"/>
            <a:ext cx="1602895" cy="22389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한누리관 </a:t>
            </a:r>
            <a:r>
              <a:rPr lang="en-US" altLang="ko-KR" sz="900"/>
              <a:t>7</a:t>
            </a:r>
            <a:r>
              <a:rPr lang="ko-KR" altLang="en-US" sz="900"/>
              <a:t>층 </a:t>
            </a:r>
            <a:r>
              <a:rPr lang="en-US" altLang="ko-KR" sz="900"/>
              <a:t>719</a:t>
            </a:r>
            <a:r>
              <a:rPr lang="ko-KR" altLang="en-US" sz="900"/>
              <a:t>에 있어욬 </a:t>
            </a:r>
            <a:endParaRPr lang="ko-KR" altLang="en-US" sz="900"/>
          </a:p>
        </p:txBody>
      </p:sp>
      <p:sp>
        <p:nvSpPr>
          <p:cNvPr id="79" name="가로 글상자 78"/>
          <p:cNvSpPr txBox="1"/>
          <p:nvPr/>
        </p:nvSpPr>
        <p:spPr>
          <a:xfrm>
            <a:off x="6868300" y="4509481"/>
            <a:ext cx="1356832" cy="27016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200">
                <a:solidFill>
                  <a:srgbClr val="ffffff"/>
                </a:solidFill>
              </a:rPr>
              <a:t>확인</a:t>
            </a:r>
            <a:endParaRPr lang="ko-KR" altLang="en-US" sz="1200">
              <a:solidFill>
                <a:srgbClr val="ffffff"/>
              </a:solidFill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418905" y="1507296"/>
            <a:ext cx="2184906" cy="2364959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9418905" y="1525121"/>
            <a:ext cx="2184906" cy="2347133"/>
          </a:xfrm>
          <a:prstGeom prst="rect">
            <a:avLst/>
          </a:pr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8" name="가로 글상자 87"/>
          <p:cNvSpPr txBox="1"/>
          <p:nvPr/>
        </p:nvSpPr>
        <p:spPr>
          <a:xfrm>
            <a:off x="9577583" y="924193"/>
            <a:ext cx="2026228" cy="36350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endParaRPr lang="ko-KR" altLang="en-US" b="1"/>
          </a:p>
        </p:txBody>
      </p:sp>
      <p:sp>
        <p:nvSpPr>
          <p:cNvPr id="89" name="가로 글상자 88"/>
          <p:cNvSpPr txBox="1"/>
          <p:nvPr/>
        </p:nvSpPr>
        <p:spPr>
          <a:xfrm>
            <a:off x="9504290" y="4109673"/>
            <a:ext cx="2256510" cy="22229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 주차 가능 자리 </a:t>
            </a:r>
            <a:r>
              <a:rPr lang="en-US" altLang="ko-KR" sz="900"/>
              <a:t>:</a:t>
            </a:r>
            <a:r>
              <a:rPr lang="ko-KR" altLang="en-US" sz="900"/>
              <a:t> </a:t>
            </a:r>
            <a:r>
              <a:rPr lang="en-US" altLang="ko-KR" sz="900"/>
              <a:t>10</a:t>
            </a:r>
            <a:r>
              <a:rPr lang="ko-KR" altLang="en-US" sz="900"/>
              <a:t>개</a:t>
            </a:r>
            <a:endParaRPr lang="ko-KR" altLang="en-US" sz="90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9577583" y="2222551"/>
            <a:ext cx="1894981" cy="2286929"/>
          </a:xfrm>
          <a:prstGeom prst="roundRect">
            <a:avLst>
              <a:gd name="adj" fmla="val 16667"/>
            </a:avLst>
          </a:prstGeom>
          <a:solidFill>
            <a:srgbClr val="ffef99"/>
          </a:solidFill>
          <a:ln>
            <a:solidFill>
              <a:srgbClr val="bfa1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3" name="가로 글상자 92"/>
          <p:cNvSpPr txBox="1"/>
          <p:nvPr/>
        </p:nvSpPr>
        <p:spPr>
          <a:xfrm>
            <a:off x="9558577" y="2316204"/>
            <a:ext cx="2026228" cy="29656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400" b="1"/>
              <a:t>채팅하기</a:t>
            </a:r>
            <a:endParaRPr lang="ko-KR" altLang="en-US" sz="1400" b="1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9718850" y="2996418"/>
            <a:ext cx="1612446" cy="972708"/>
          </a:xfrm>
          <a:prstGeom prst="roundRect">
            <a:avLst>
              <a:gd name="adj" fmla="val 16667"/>
            </a:avLst>
          </a:prstGeom>
          <a:solidFill>
            <a:srgbClr val="fff7cc"/>
          </a:solidFill>
          <a:ln>
            <a:solidFill>
              <a:srgbClr val="bfa1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9865816" y="4078040"/>
            <a:ext cx="1351238" cy="295296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6" name="가로 글상자 95"/>
          <p:cNvSpPr txBox="1"/>
          <p:nvPr/>
        </p:nvSpPr>
        <p:spPr>
          <a:xfrm>
            <a:off x="9727416" y="3202385"/>
            <a:ext cx="1602895" cy="50093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한누리관 </a:t>
            </a:r>
            <a:r>
              <a:rPr lang="en-US" altLang="ko-KR" sz="900"/>
              <a:t>1</a:t>
            </a:r>
            <a:r>
              <a:rPr lang="ko-KR" altLang="en-US" sz="900"/>
              <a:t>층 </a:t>
            </a:r>
            <a:r>
              <a:rPr lang="en-US" altLang="ko-KR" sz="900"/>
              <a:t>105</a:t>
            </a:r>
            <a:r>
              <a:rPr lang="ko-KR" altLang="en-US" sz="900"/>
              <a:t>호에서 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수업듣고 있습니다 부재 시 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찾아와주세요</a:t>
            </a:r>
            <a:r>
              <a:rPr lang="en-US" altLang="ko-KR" sz="900"/>
              <a:t>.</a:t>
            </a:r>
            <a:endParaRPr lang="en-US" altLang="ko-KR" sz="900"/>
          </a:p>
        </p:txBody>
      </p:sp>
      <p:sp>
        <p:nvSpPr>
          <p:cNvPr id="97" name="가로 글상자 96"/>
          <p:cNvSpPr txBox="1"/>
          <p:nvPr/>
        </p:nvSpPr>
        <p:spPr>
          <a:xfrm>
            <a:off x="9867512" y="4104577"/>
            <a:ext cx="1356832" cy="26795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200">
                <a:solidFill>
                  <a:srgbClr val="ffffff"/>
                </a:solidFill>
              </a:rPr>
              <a:t>대화하러 가기</a:t>
            </a:r>
            <a:endParaRPr lang="ko-KR" altLang="en-US" sz="1200">
              <a:solidFill>
                <a:srgbClr val="ffffff"/>
              </a:solidFill>
            </a:endParaRPr>
          </a:p>
        </p:txBody>
      </p:sp>
      <p:sp>
        <p:nvSpPr>
          <p:cNvPr id="98" name="가로 글상자 97"/>
          <p:cNvSpPr txBox="1"/>
          <p:nvPr/>
        </p:nvSpPr>
        <p:spPr>
          <a:xfrm>
            <a:off x="9722668" y="3013711"/>
            <a:ext cx="1602895" cy="22471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 b="1"/>
              <a:t>남겨진 메모</a:t>
            </a:r>
            <a:endParaRPr lang="ko-KR" altLang="en-US" sz="900" b="1"/>
          </a:p>
        </p:txBody>
      </p:sp>
      <p:sp>
        <p:nvSpPr>
          <p:cNvPr id="99" name="가로 글상자 98"/>
          <p:cNvSpPr txBox="1"/>
          <p:nvPr/>
        </p:nvSpPr>
        <p:spPr>
          <a:xfrm>
            <a:off x="9552759" y="2664870"/>
            <a:ext cx="2026228" cy="23921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000"/>
              <a:t>선택한 유저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/>
              <a:t>asdfg12</a:t>
            </a:r>
            <a:endParaRPr lang="en-US" altLang="ko-KR" sz="1000"/>
          </a:p>
        </p:txBody>
      </p:sp>
      <p:grpSp>
        <p:nvGrpSpPr>
          <p:cNvPr id="120" name="그룹 119"/>
          <p:cNvGrpSpPr/>
          <p:nvPr/>
        </p:nvGrpSpPr>
        <p:grpSpPr>
          <a:xfrm rot="0">
            <a:off x="3218733" y="74051"/>
            <a:ext cx="2699897" cy="6098391"/>
            <a:chOff x="259360" y="194108"/>
            <a:chExt cx="3266863" cy="6517944"/>
          </a:xfrm>
        </p:grpSpPr>
        <p:pic>
          <p:nvPicPr>
            <p:cNvPr id="121" name="그림 3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259360" y="194108"/>
              <a:ext cx="3266863" cy="6517944"/>
            </a:xfrm>
            <a:prstGeom prst="rect">
              <a:avLst/>
            </a:prstGeom>
          </p:spPr>
        </p:pic>
        <p:pic>
          <p:nvPicPr>
            <p:cNvPr id="122" name="그림 4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494402" y="973763"/>
              <a:ext cx="2812125" cy="5032224"/>
            </a:xfrm>
            <a:prstGeom prst="rect">
              <a:avLst/>
            </a:prstGeom>
          </p:spPr>
        </p:pic>
      </p:grpSp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3481562" y="1608845"/>
            <a:ext cx="2184906" cy="2364959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3481562" y="1626671"/>
            <a:ext cx="2184906" cy="2347133"/>
          </a:xfrm>
          <a:prstGeom prst="rect">
            <a:avLst/>
          </a:pr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5" name="가로 글상자 124"/>
          <p:cNvSpPr txBox="1"/>
          <p:nvPr/>
        </p:nvSpPr>
        <p:spPr>
          <a:xfrm>
            <a:off x="3566948" y="4211223"/>
            <a:ext cx="2256509" cy="22244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 주차 가능 자리 </a:t>
            </a:r>
            <a:r>
              <a:rPr lang="en-US" altLang="ko-KR" sz="900"/>
              <a:t>:</a:t>
            </a:r>
            <a:r>
              <a:rPr lang="ko-KR" altLang="en-US" sz="900"/>
              <a:t> </a:t>
            </a:r>
            <a:r>
              <a:rPr lang="en-US" altLang="ko-KR" sz="900"/>
              <a:t>10</a:t>
            </a:r>
            <a:r>
              <a:rPr lang="ko-KR" altLang="en-US" sz="900"/>
              <a:t>개</a:t>
            </a:r>
            <a:endParaRPr lang="ko-KR" altLang="en-US" sz="90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640240" y="1626671"/>
            <a:ext cx="1894981" cy="2933393"/>
          </a:xfrm>
          <a:prstGeom prst="roundRect">
            <a:avLst>
              <a:gd name="adj" fmla="val 16667"/>
            </a:avLst>
          </a:prstGeom>
          <a:solidFill>
            <a:srgbClr val="ffef99"/>
          </a:solidFill>
          <a:ln>
            <a:solidFill>
              <a:srgbClr val="bfa1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7" name="가로 글상자 126"/>
          <p:cNvSpPr txBox="1"/>
          <p:nvPr/>
        </p:nvSpPr>
        <p:spPr>
          <a:xfrm>
            <a:off x="3537339" y="1785492"/>
            <a:ext cx="2026228" cy="29792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400" b="1"/>
              <a:t>주차 완료</a:t>
            </a:r>
            <a:endParaRPr lang="ko-KR" altLang="en-US" sz="1400" b="1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181279" y="4041100"/>
            <a:ext cx="751723" cy="295296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9" name="가로 글상자 128"/>
          <p:cNvSpPr txBox="1"/>
          <p:nvPr/>
        </p:nvSpPr>
        <p:spPr>
          <a:xfrm>
            <a:off x="3736615" y="2380506"/>
            <a:ext cx="1602895" cy="26246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100"/>
              <a:t>유저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en-US" altLang="ko-KR" sz="1100"/>
              <a:t>user1</a:t>
            </a:r>
            <a:endParaRPr lang="en-US" altLang="ko-KR" sz="1100"/>
          </a:p>
        </p:txBody>
      </p:sp>
      <p:sp>
        <p:nvSpPr>
          <p:cNvPr id="130" name="가로 글상자 129"/>
          <p:cNvSpPr txBox="1"/>
          <p:nvPr/>
        </p:nvSpPr>
        <p:spPr>
          <a:xfrm>
            <a:off x="3889257" y="4066776"/>
            <a:ext cx="1356832" cy="27164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200">
                <a:solidFill>
                  <a:srgbClr val="ffffff"/>
                </a:solidFill>
              </a:rPr>
              <a:t>확인</a:t>
            </a:r>
            <a:endParaRPr lang="ko-KR" altLang="en-US" sz="1200">
              <a:solidFill>
                <a:srgbClr val="ffffff"/>
              </a:solidFill>
            </a:endParaRPr>
          </a:p>
        </p:txBody>
      </p:sp>
      <p:sp>
        <p:nvSpPr>
          <p:cNvPr id="131" name="가로 글상자 130"/>
          <p:cNvSpPr txBox="1"/>
          <p:nvPr/>
        </p:nvSpPr>
        <p:spPr>
          <a:xfrm>
            <a:off x="3766226" y="2670969"/>
            <a:ext cx="1602895" cy="42256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100"/>
              <a:t>주차 시간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en-US" altLang="ko-KR" sz="1100"/>
              <a:t>2024</a:t>
            </a:r>
            <a:r>
              <a:rPr lang="ko-KR" altLang="en-US" sz="1100"/>
              <a:t>년 </a:t>
            </a:r>
            <a:r>
              <a:rPr lang="en-US" altLang="ko-KR" sz="1100"/>
              <a:t>3</a:t>
            </a:r>
            <a:r>
              <a:rPr lang="ko-KR" altLang="en-US" sz="1100"/>
              <a:t>월 </a:t>
            </a:r>
            <a:r>
              <a:rPr lang="en-US" altLang="ko-KR" sz="1100"/>
              <a:t>27</a:t>
            </a:r>
            <a:r>
              <a:rPr lang="ko-KR" altLang="en-US" sz="1100"/>
              <a:t>일 </a:t>
            </a:r>
            <a:r>
              <a:rPr lang="en-US" altLang="ko-KR" sz="1100"/>
              <a:t>13:34</a:t>
            </a:r>
            <a:endParaRPr lang="en-US" altLang="ko-KR" sz="1100"/>
          </a:p>
        </p:txBody>
      </p:sp>
      <p:sp>
        <p:nvSpPr>
          <p:cNvPr id="132" name="가로 글상자 131"/>
          <p:cNvSpPr txBox="1"/>
          <p:nvPr/>
        </p:nvSpPr>
        <p:spPr>
          <a:xfrm>
            <a:off x="3766226" y="3223419"/>
            <a:ext cx="1602895" cy="59401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100"/>
              <a:t>남긴 메모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endParaRPr lang="ko-KR" altLang="en-US" sz="1100"/>
          </a:p>
          <a:p>
            <a:pPr lvl="0" algn="ctr">
              <a:defRPr/>
            </a:pPr>
            <a:r>
              <a:rPr lang="ko-KR" altLang="en-US" sz="1100"/>
              <a:t>한누리관 </a:t>
            </a:r>
            <a:r>
              <a:rPr lang="en-US" altLang="ko-KR" sz="1100"/>
              <a:t>7</a:t>
            </a:r>
            <a:r>
              <a:rPr lang="ko-KR" altLang="en-US" sz="1100"/>
              <a:t>층 </a:t>
            </a:r>
            <a:r>
              <a:rPr lang="en-US" altLang="ko-KR" sz="1100"/>
              <a:t>719</a:t>
            </a:r>
            <a:r>
              <a:rPr lang="ko-KR" altLang="en-US" sz="1100"/>
              <a:t>에 있어욬 </a:t>
            </a:r>
            <a:endParaRPr lang="ko-KR" altLang="en-US" sz="1100"/>
          </a:p>
        </p:txBody>
      </p:sp>
      <p:sp>
        <p:nvSpPr>
          <p:cNvPr id="133" name="가로 글상자 132"/>
          <p:cNvSpPr txBox="1"/>
          <p:nvPr/>
        </p:nvSpPr>
        <p:spPr>
          <a:xfrm>
            <a:off x="9081938" y="6222733"/>
            <a:ext cx="2967870" cy="63526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&lt;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7: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채팅 할 유저 </a:t>
            </a:r>
            <a:endParaRPr lang="ko-KR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lvl="0" algn="ctr">
              <a:defRPr/>
            </a:pP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선택 팝업화면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&gt;</a:t>
            </a:r>
            <a:endParaRPr lang="en-US" altLang="ko-KR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108605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가로 글상자 40"/>
          <p:cNvSpPr txBox="1"/>
          <p:nvPr/>
        </p:nvSpPr>
        <p:spPr>
          <a:xfrm>
            <a:off x="3464067" y="1438395"/>
            <a:ext cx="2026228" cy="36596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endParaRPr lang="ko-KR" altLang="en-US" b="1"/>
          </a:p>
        </p:txBody>
      </p:sp>
      <p:grpSp>
        <p:nvGrpSpPr>
          <p:cNvPr id="75" name="그룹 74"/>
          <p:cNvGrpSpPr/>
          <p:nvPr/>
        </p:nvGrpSpPr>
        <p:grpSpPr>
          <a:xfrm rot="0">
            <a:off x="247450" y="154782"/>
            <a:ext cx="2699897" cy="6098391"/>
            <a:chOff x="259360" y="194108"/>
            <a:chExt cx="3266863" cy="6517944"/>
          </a:xfrm>
        </p:grpSpPr>
        <p:pic>
          <p:nvPicPr>
            <p:cNvPr id="76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59360" y="194108"/>
              <a:ext cx="3266863" cy="6517944"/>
            </a:xfrm>
            <a:prstGeom prst="rect">
              <a:avLst/>
            </a:prstGeom>
          </p:spPr>
        </p:pic>
        <p:pic>
          <p:nvPicPr>
            <p:cNvPr id="77" name="그림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94402" y="973763"/>
              <a:ext cx="2812125" cy="5032224"/>
            </a:xfrm>
            <a:prstGeom prst="rect">
              <a:avLst/>
            </a:prstGeom>
          </p:spPr>
        </p:pic>
      </p:grpSp>
      <p:sp>
        <p:nvSpPr>
          <p:cNvPr id="78" name="사각형 설명선 77"/>
          <p:cNvSpPr/>
          <p:nvPr/>
        </p:nvSpPr>
        <p:spPr>
          <a:xfrm>
            <a:off x="600242" y="1730870"/>
            <a:ext cx="1370134" cy="342519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3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79" name="사각형 설명선 78"/>
          <p:cNvSpPr/>
          <p:nvPr/>
        </p:nvSpPr>
        <p:spPr>
          <a:xfrm>
            <a:off x="1228892" y="2404215"/>
            <a:ext cx="1370134" cy="342519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c0cdef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0" name="사각형 설명선 79"/>
          <p:cNvSpPr/>
          <p:nvPr/>
        </p:nvSpPr>
        <p:spPr>
          <a:xfrm>
            <a:off x="1228892" y="3446104"/>
            <a:ext cx="1370134" cy="342519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c0cdef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1" name="사각형 설명선 80"/>
          <p:cNvSpPr/>
          <p:nvPr/>
        </p:nvSpPr>
        <p:spPr>
          <a:xfrm>
            <a:off x="600242" y="2925160"/>
            <a:ext cx="1370134" cy="342519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3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2" name="사각형 설명선 81"/>
          <p:cNvSpPr/>
          <p:nvPr/>
        </p:nvSpPr>
        <p:spPr>
          <a:xfrm>
            <a:off x="600242" y="4487994"/>
            <a:ext cx="1370134" cy="342519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3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3" name="사각형 설명선 82"/>
          <p:cNvSpPr/>
          <p:nvPr/>
        </p:nvSpPr>
        <p:spPr>
          <a:xfrm>
            <a:off x="1228892" y="3967049"/>
            <a:ext cx="1370134" cy="342519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c0cdef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4" name="가로 글상자 83"/>
          <p:cNvSpPr txBox="1"/>
          <p:nvPr/>
        </p:nvSpPr>
        <p:spPr>
          <a:xfrm>
            <a:off x="585916" y="1129941"/>
            <a:ext cx="2026228" cy="36596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채팅하기</a:t>
            </a:r>
            <a:endParaRPr lang="ko-KR" altLang="en-US" b="1"/>
          </a:p>
        </p:txBody>
      </p:sp>
      <p:sp>
        <p:nvSpPr>
          <p:cNvPr id="85" name="순서도: 대체 처리 84"/>
          <p:cNvSpPr/>
          <p:nvPr/>
        </p:nvSpPr>
        <p:spPr>
          <a:xfrm>
            <a:off x="585917" y="5161339"/>
            <a:ext cx="1696306" cy="277090"/>
          </a:xfrm>
          <a:prstGeom prst="flowChartAlternateProcess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6" name="위쪽 화살표 85"/>
          <p:cNvSpPr/>
          <p:nvPr/>
        </p:nvSpPr>
        <p:spPr>
          <a:xfrm>
            <a:off x="2410805" y="5183352"/>
            <a:ext cx="215601" cy="206712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7" name="순서도: 연결자 86"/>
          <p:cNvSpPr/>
          <p:nvPr/>
        </p:nvSpPr>
        <p:spPr>
          <a:xfrm>
            <a:off x="2352292" y="5154047"/>
            <a:ext cx="327422" cy="303432"/>
          </a:xfrm>
          <a:prstGeom prst="flowChartConnector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8" name="가로 글상자 97"/>
          <p:cNvSpPr txBox="1"/>
          <p:nvPr/>
        </p:nvSpPr>
        <p:spPr>
          <a:xfrm>
            <a:off x="119805" y="6385131"/>
            <a:ext cx="2967870" cy="35904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&lt;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7: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채팅 화면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&gt;</a:t>
            </a:r>
            <a:endParaRPr lang="en-US" altLang="ko-KR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211654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190</ep:Words>
  <ep:PresentationFormat>화면 슬라이드 쇼(4:3)</ep:PresentationFormat>
  <ep:Paragraphs>118</ep:Paragraphs>
  <ep:Slides>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2024-03-21T07:08:00.604</dcterms:created>
  <dc:creator>User</dc:creator>
  <cp:lastModifiedBy>User</cp:lastModifiedBy>
  <dcterms:modified xsi:type="dcterms:W3CDTF">2024-03-26T13:10:14.201</dcterms:modified>
  <cp:revision>40</cp:revision>
  <cp:version>13.0.0.866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