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80" d="100"/>
          <a:sy n="8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Relationship Id="rId3" Type="http://schemas.openxmlformats.org/officeDocument/2006/relationships/image" Target="../media/image7.jpeg"  /><Relationship Id="rId4" Type="http://schemas.openxmlformats.org/officeDocument/2006/relationships/image" Target="../media/image8.jpeg"  /><Relationship Id="rId5" Type="http://schemas.openxmlformats.org/officeDocument/2006/relationships/image" Target="../media/image9.jpeg"  /><Relationship Id="rId6" Type="http://schemas.openxmlformats.org/officeDocument/2006/relationships/image" Target="../media/image10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jpeg"  /><Relationship Id="rId3" Type="http://schemas.openxmlformats.org/officeDocument/2006/relationships/image" Target="../media/image12.jpeg"  /><Relationship Id="rId4" Type="http://schemas.openxmlformats.org/officeDocument/2006/relationships/image" Target="../media/image13.jpeg"  /><Relationship Id="rId5" Type="http://schemas.openxmlformats.org/officeDocument/2006/relationships/image" Target="../media/image14.jpeg"  /><Relationship Id="rId6" Type="http://schemas.openxmlformats.org/officeDocument/2006/relationships/image" Target="../media/image15.jpeg"  /><Relationship Id="rId7" Type="http://schemas.openxmlformats.org/officeDocument/2006/relationships/image" Target="../media/image16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148544" y="134937"/>
            <a:ext cx="2233840" cy="36616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앱 </a:t>
            </a:r>
            <a:r>
              <a:rPr lang="en-US" altLang="ko-KR"/>
              <a:t>UI </a:t>
            </a:r>
            <a:r>
              <a:rPr lang="ko-KR" altLang="en-US"/>
              <a:t>구성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544" y="672155"/>
            <a:ext cx="2160270" cy="4470558"/>
          </a:xfrm>
          <a:prstGeom prst="rect">
            <a:avLst/>
          </a:prstGeom>
          <a:solidFill>
            <a:schemeClr val="dk1"/>
          </a:solidFill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7123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02183" y="691222"/>
            <a:ext cx="2160270" cy="4470559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55824" y="691222"/>
            <a:ext cx="2160270" cy="4470559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209464" y="672155"/>
            <a:ext cx="2160270" cy="4444555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620581" y="691222"/>
            <a:ext cx="2160270" cy="4482559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" name="가로 글상자 9"/>
          <p:cNvSpPr txBox="1"/>
          <p:nvPr/>
        </p:nvSpPr>
        <p:spPr>
          <a:xfrm>
            <a:off x="338030" y="5408221"/>
            <a:ext cx="1781298" cy="36623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b="1"/>
              <a:t>1.</a:t>
            </a:r>
            <a:r>
              <a:rPr lang="ko-KR" altLang="en-US" b="1"/>
              <a:t> 로그인 화면</a:t>
            </a:r>
            <a:endParaRPr lang="ko-KR" altLang="en-US" b="1"/>
          </a:p>
        </p:txBody>
      </p:sp>
      <p:sp>
        <p:nvSpPr>
          <p:cNvPr id="11" name="가로 글상자 10"/>
          <p:cNvSpPr txBox="1"/>
          <p:nvPr/>
        </p:nvSpPr>
        <p:spPr>
          <a:xfrm>
            <a:off x="2382384" y="5412427"/>
            <a:ext cx="2164155" cy="36202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2.</a:t>
            </a:r>
            <a:r>
              <a:rPr lang="ko-KR" altLang="en-US" b="1"/>
              <a:t> 회원 가입 화면</a:t>
            </a:r>
            <a:endParaRPr lang="ko-KR" altLang="en-US" b="1"/>
          </a:p>
        </p:txBody>
      </p:sp>
      <p:sp>
        <p:nvSpPr>
          <p:cNvPr id="12" name="가로 글상자 11"/>
          <p:cNvSpPr txBox="1"/>
          <p:nvPr/>
        </p:nvSpPr>
        <p:spPr>
          <a:xfrm>
            <a:off x="5049194" y="5408221"/>
            <a:ext cx="1781298" cy="63824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3.</a:t>
            </a:r>
            <a:r>
              <a:rPr lang="ko-KR" altLang="en-US" b="1"/>
              <a:t> 멀티 프로필 선택 화면</a:t>
            </a:r>
            <a:endParaRPr lang="ko-KR" altLang="en-US" b="1"/>
          </a:p>
        </p:txBody>
      </p:sp>
      <p:sp>
        <p:nvSpPr>
          <p:cNvPr id="13" name="가로 글상자 12"/>
          <p:cNvSpPr txBox="1"/>
          <p:nvPr/>
        </p:nvSpPr>
        <p:spPr>
          <a:xfrm>
            <a:off x="7398950" y="5455326"/>
            <a:ext cx="1781298" cy="36254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4.</a:t>
            </a:r>
            <a:r>
              <a:rPr lang="ko-KR" altLang="en-US" b="1"/>
              <a:t> 주차장 화면</a:t>
            </a:r>
            <a:endParaRPr lang="ko-KR" altLang="en-US" b="1"/>
          </a:p>
        </p:txBody>
      </p:sp>
      <p:sp>
        <p:nvSpPr>
          <p:cNvPr id="14" name="가로 글상자 13"/>
          <p:cNvSpPr txBox="1"/>
          <p:nvPr/>
        </p:nvSpPr>
        <p:spPr>
          <a:xfrm>
            <a:off x="9760358" y="5546073"/>
            <a:ext cx="1781298" cy="90997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4.</a:t>
            </a:r>
            <a:r>
              <a:rPr lang="ko-KR" altLang="en-US" b="1"/>
              <a:t> 부재중 시 </a:t>
            </a:r>
            <a:endParaRPr lang="ko-KR" altLang="en-US" b="1"/>
          </a:p>
          <a:p>
            <a:pPr lvl="0" algn="ctr">
              <a:defRPr/>
            </a:pPr>
            <a:r>
              <a:rPr lang="ko-KR" altLang="en-US" b="1"/>
              <a:t>남길 메세지</a:t>
            </a:r>
            <a:endParaRPr lang="ko-KR" altLang="en-US" b="1"/>
          </a:p>
          <a:p>
            <a:pPr lvl="0" algn="ctr">
              <a:defRPr/>
            </a:pPr>
            <a:r>
              <a:rPr lang="ko-KR" altLang="en-US" b="1"/>
              <a:t> 화면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7112590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94866" y="1172718"/>
            <a:ext cx="2160269" cy="4512563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33" y="1158716"/>
            <a:ext cx="2160270" cy="4540567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15865" y="1152715"/>
            <a:ext cx="2160269" cy="4552568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36864" y="1161716"/>
            <a:ext cx="2160270" cy="4534566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057863" y="1244727"/>
            <a:ext cx="2160270" cy="4460557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1" name="가로 글상자 10"/>
          <p:cNvSpPr txBox="1"/>
          <p:nvPr/>
        </p:nvSpPr>
        <p:spPr>
          <a:xfrm>
            <a:off x="194219" y="5955386"/>
            <a:ext cx="1781298" cy="63639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6.</a:t>
            </a:r>
            <a:r>
              <a:rPr lang="ko-KR" altLang="en-US" b="1"/>
              <a:t> 예약 성공</a:t>
            </a:r>
            <a:endParaRPr lang="ko-KR" altLang="en-US" b="1"/>
          </a:p>
          <a:p>
            <a:pPr lvl="0" algn="ctr">
              <a:defRPr/>
            </a:pPr>
            <a:r>
              <a:rPr lang="ko-KR" altLang="en-US" b="1"/>
              <a:t> 안내 화면</a:t>
            </a:r>
            <a:endParaRPr lang="ko-KR" altLang="en-US" b="1"/>
          </a:p>
        </p:txBody>
      </p:sp>
      <p:sp>
        <p:nvSpPr>
          <p:cNvPr id="12" name="가로 글상자 11"/>
          <p:cNvSpPr txBox="1"/>
          <p:nvPr/>
        </p:nvSpPr>
        <p:spPr>
          <a:xfrm>
            <a:off x="2684352" y="5955386"/>
            <a:ext cx="1781298" cy="64353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7.</a:t>
            </a:r>
            <a:r>
              <a:rPr lang="ko-KR" altLang="en-US" b="1"/>
              <a:t> 예약 완료 시 주차장 </a:t>
            </a:r>
            <a:r>
              <a:rPr lang="en-US" altLang="ko-KR" b="1"/>
              <a:t>UI </a:t>
            </a:r>
            <a:r>
              <a:rPr lang="ko-KR" altLang="en-US" b="1"/>
              <a:t>변동</a:t>
            </a:r>
            <a:endParaRPr lang="ko-KR" altLang="en-US" b="1"/>
          </a:p>
        </p:txBody>
      </p:sp>
      <p:sp>
        <p:nvSpPr>
          <p:cNvPr id="13" name="가로 글상자 12"/>
          <p:cNvSpPr txBox="1"/>
          <p:nvPr/>
        </p:nvSpPr>
        <p:spPr>
          <a:xfrm>
            <a:off x="5174484" y="6048255"/>
            <a:ext cx="1781298" cy="63639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8.</a:t>
            </a:r>
            <a:r>
              <a:rPr lang="ko-KR" altLang="en-US" b="1"/>
              <a:t> 주차 정보 </a:t>
            </a:r>
            <a:endParaRPr lang="ko-KR" altLang="en-US" b="1"/>
          </a:p>
          <a:p>
            <a:pPr lvl="0" algn="ctr">
              <a:defRPr/>
            </a:pPr>
            <a:r>
              <a:rPr lang="ko-KR" altLang="en-US" b="1"/>
              <a:t>확인 화면</a:t>
            </a:r>
            <a:endParaRPr lang="ko-KR" altLang="en-US" b="1"/>
          </a:p>
        </p:txBody>
      </p:sp>
      <p:sp>
        <p:nvSpPr>
          <p:cNvPr id="14" name="가로 글상자 13"/>
          <p:cNvSpPr txBox="1"/>
          <p:nvPr/>
        </p:nvSpPr>
        <p:spPr>
          <a:xfrm>
            <a:off x="7726350" y="5962530"/>
            <a:ext cx="1781298" cy="63639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9.</a:t>
            </a:r>
            <a:r>
              <a:rPr lang="ko-KR" altLang="en-US" b="1"/>
              <a:t> 주차 완료 </a:t>
            </a:r>
            <a:endParaRPr lang="ko-KR" altLang="en-US" b="1"/>
          </a:p>
          <a:p>
            <a:pPr lvl="0" algn="ctr">
              <a:defRPr/>
            </a:pPr>
            <a:r>
              <a:rPr lang="ko-KR" altLang="en-US" b="1"/>
              <a:t>버튼</a:t>
            </a:r>
            <a:endParaRPr lang="ko-KR" altLang="en-US" b="1"/>
          </a:p>
        </p:txBody>
      </p:sp>
      <p:sp>
        <p:nvSpPr>
          <p:cNvPr id="15" name="가로 글상자 14"/>
          <p:cNvSpPr txBox="1"/>
          <p:nvPr/>
        </p:nvSpPr>
        <p:spPr>
          <a:xfrm>
            <a:off x="10278216" y="5962530"/>
            <a:ext cx="1781298" cy="36016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10.</a:t>
            </a:r>
            <a:r>
              <a:rPr lang="ko-KR" altLang="en-US" b="1"/>
              <a:t> 채팅 리스트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98996047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991" y="1032559"/>
            <a:ext cx="2160269" cy="4510563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60861" y="1040560"/>
            <a:ext cx="2160270" cy="4538567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86530" y="1032559"/>
            <a:ext cx="2160270" cy="4554569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11601" y="1040560"/>
            <a:ext cx="2160269" cy="4510563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grpSp>
        <p:nvGrpSpPr>
          <p:cNvPr id="18" name="그룹 17"/>
          <p:cNvGrpSpPr/>
          <p:nvPr/>
        </p:nvGrpSpPr>
        <p:grpSpPr>
          <a:xfrm rot="0">
            <a:off x="7536231" y="0"/>
            <a:ext cx="2160270" cy="6107075"/>
            <a:chOff x="344526" y="464911"/>
            <a:chExt cx="2664333" cy="6107075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pic>
          <p:nvPicPr>
            <p:cNvPr id="19" name="그림 6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344526" y="464911"/>
              <a:ext cx="2664332" cy="5548226"/>
            </a:xfrm>
            <a:prstGeom prst="rect">
              <a:avLst/>
            </a:prstGeom>
            <a:effectLst/>
          </p:spPr>
        </p:pic>
        <p:pic>
          <p:nvPicPr>
            <p:cNvPr id="20" name="그림 3"/>
            <p:cNvPicPr>
              <a:picLocks noChangeAspect="1"/>
            </p:cNvPicPr>
            <p:nvPr/>
          </p:nvPicPr>
          <p:blipFill rotWithShape="1">
            <a:blip r:embed="rId7"/>
            <a:srcRect t="82610"/>
            <a:stretch>
              <a:fillRect/>
            </a:stretch>
          </p:blipFill>
          <p:spPr>
            <a:xfrm>
              <a:off x="344526" y="5598382"/>
              <a:ext cx="2664333" cy="973605"/>
            </a:xfrm>
            <a:prstGeom prst="rect">
              <a:avLst/>
            </a:prstGeom>
            <a:effectLst/>
          </p:spPr>
        </p:pic>
      </p:grpSp>
      <p:sp>
        <p:nvSpPr>
          <p:cNvPr id="21" name="가로 글상자 20"/>
          <p:cNvSpPr txBox="1"/>
          <p:nvPr/>
        </p:nvSpPr>
        <p:spPr>
          <a:xfrm>
            <a:off x="194219" y="5955386"/>
            <a:ext cx="1781298" cy="64353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11.</a:t>
            </a:r>
            <a:r>
              <a:rPr lang="ko-KR" altLang="en-US" b="1"/>
              <a:t> 차량 번호 </a:t>
            </a:r>
            <a:endParaRPr lang="ko-KR" altLang="en-US" b="1"/>
          </a:p>
          <a:p>
            <a:pPr lvl="0" algn="ctr">
              <a:defRPr/>
            </a:pPr>
            <a:r>
              <a:rPr lang="ko-KR" altLang="en-US" b="1"/>
              <a:t>검색 성공 화면</a:t>
            </a:r>
            <a:endParaRPr lang="ko-KR" altLang="en-US" b="1"/>
          </a:p>
        </p:txBody>
      </p:sp>
      <p:sp>
        <p:nvSpPr>
          <p:cNvPr id="22" name="가로 글상자 21"/>
          <p:cNvSpPr txBox="1"/>
          <p:nvPr/>
        </p:nvSpPr>
        <p:spPr>
          <a:xfrm>
            <a:off x="2676016" y="5955386"/>
            <a:ext cx="1781298" cy="91023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12.</a:t>
            </a:r>
            <a:r>
              <a:rPr lang="ko-KR" altLang="en-US" b="1"/>
              <a:t> 차량 번호로 단체 메세지</a:t>
            </a:r>
            <a:endParaRPr lang="ko-KR" altLang="en-US" b="1"/>
          </a:p>
          <a:p>
            <a:pPr lvl="0" algn="ctr">
              <a:defRPr/>
            </a:pPr>
            <a:r>
              <a:rPr lang="ko-KR" altLang="en-US" b="1"/>
              <a:t> 전송 화면</a:t>
            </a:r>
            <a:endParaRPr lang="ko-KR" altLang="en-US" b="1"/>
          </a:p>
        </p:txBody>
      </p:sp>
      <p:sp>
        <p:nvSpPr>
          <p:cNvPr id="23" name="가로 글상자 22"/>
          <p:cNvSpPr txBox="1"/>
          <p:nvPr/>
        </p:nvSpPr>
        <p:spPr>
          <a:xfrm>
            <a:off x="5157813" y="5955386"/>
            <a:ext cx="1781298" cy="36730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13.</a:t>
            </a:r>
            <a:r>
              <a:rPr lang="ko-KR" altLang="en-US" b="1"/>
              <a:t> 채팅 화면</a:t>
            </a:r>
            <a:endParaRPr lang="ko-KR" altLang="en-US" b="1"/>
          </a:p>
        </p:txBody>
      </p:sp>
      <p:sp>
        <p:nvSpPr>
          <p:cNvPr id="24" name="가로 글상자 23"/>
          <p:cNvSpPr txBox="1"/>
          <p:nvPr/>
        </p:nvSpPr>
        <p:spPr>
          <a:xfrm>
            <a:off x="7639610" y="6277153"/>
            <a:ext cx="2043236" cy="35986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14.</a:t>
            </a:r>
            <a:r>
              <a:rPr lang="ko-KR" altLang="en-US" b="1"/>
              <a:t> 정보 수정 화면</a:t>
            </a:r>
            <a:endParaRPr lang="ko-KR" altLang="en-US" b="1"/>
          </a:p>
        </p:txBody>
      </p:sp>
      <p:sp>
        <p:nvSpPr>
          <p:cNvPr id="25" name="가로 글상자 24"/>
          <p:cNvSpPr txBox="1"/>
          <p:nvPr/>
        </p:nvSpPr>
        <p:spPr>
          <a:xfrm>
            <a:off x="10121407" y="5955386"/>
            <a:ext cx="2043236" cy="36730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15.</a:t>
            </a:r>
            <a:r>
              <a:rPr lang="ko-KR" altLang="en-US" b="1"/>
              <a:t> 멀티 계정 전환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07388229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72</ep:Words>
  <ep:PresentationFormat>화면 슬라이드 쇼(4:3)</ep:PresentationFormat>
  <ep:Paragraphs>23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2024-05-17T07:20:04.089</dcterms:created>
  <dc:creator>User</dc:creator>
  <cp:lastModifiedBy>User</cp:lastModifiedBy>
  <dcterms:modified xsi:type="dcterms:W3CDTF">2024-05-18T16:22:52.701</dcterms:modified>
  <cp:revision>12</cp:revision>
  <cp:version>13.0.0.866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