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3" r:id="rId3"/>
    <p:sldId id="264" r:id="rId4"/>
    <p:sldId id="268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000"/>
  </p:normalViewPr>
  <p:slideViewPr>
    <p:cSldViewPr snapToGrid="0" snapToObjects="1">
      <p:cViewPr>
        <p:scale>
          <a:sx n="100" d="100"/>
          <a:sy n="100" d="100"/>
        </p:scale>
        <p:origin x="0" y="0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55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062826" y="1716620"/>
            <a:ext cx="672918" cy="334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700" b="1">
                <a:solidFill>
                  <a:schemeClr val="tx1"/>
                </a:solidFill>
              </a:rPr>
              <a:t>App</a:t>
            </a:r>
            <a:r>
              <a:rPr lang="ko-KR" altLang="en-US" sz="700" b="1">
                <a:solidFill>
                  <a:schemeClr val="tx1"/>
                </a:solidFill>
              </a:rPr>
              <a:t> 로딩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3" name="화살표 2"/>
          <p:cNvCxnSpPr>
            <a:stCxn id="2" idx="2"/>
            <a:endCxn id="4" idx="0"/>
          </p:cNvCxnSpPr>
          <p:nvPr/>
        </p:nvCxnSpPr>
        <p:spPr>
          <a:xfrm rot="16200000" flipH="1">
            <a:off x="5212837" y="2237879"/>
            <a:ext cx="372895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019965" y="2424327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로그인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5" name="화살표 4"/>
          <p:cNvCxnSpPr/>
          <p:nvPr/>
        </p:nvCxnSpPr>
        <p:spPr>
          <a:xfrm rot="16200000" flipH="1">
            <a:off x="5203533" y="2969227"/>
            <a:ext cx="391502" cy="1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019965" y="4461338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멀티프로필 </a:t>
            </a:r>
            <a:endParaRPr lang="ko-KR" altLang="en-US" sz="7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선택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9" name="화살표 8"/>
          <p:cNvCxnSpPr/>
          <p:nvPr/>
        </p:nvCxnSpPr>
        <p:spPr>
          <a:xfrm>
            <a:off x="5997896" y="3312872"/>
            <a:ext cx="438584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436480" y="3130222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회원 가입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4806618" y="3146372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Firebase</a:t>
            </a:r>
            <a:r>
              <a:rPr lang="ko-KR" altLang="en-US" sz="700">
                <a:solidFill>
                  <a:schemeClr val="tx1"/>
                </a:solidFill>
              </a:rPr>
              <a:t>에 기등록된</a:t>
            </a:r>
            <a:endParaRPr lang="ko-KR" altLang="en-US" sz="7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 계정이 있음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12" name="화살표 11"/>
          <p:cNvCxnSpPr/>
          <p:nvPr/>
        </p:nvCxnSpPr>
        <p:spPr>
          <a:xfrm rot="16200000" flipH="1">
            <a:off x="5201449" y="3683150"/>
            <a:ext cx="407558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대각선 방향의 모서리가 둥근 사각형 12"/>
          <p:cNvSpPr/>
          <p:nvPr/>
        </p:nvSpPr>
        <p:spPr>
          <a:xfrm>
            <a:off x="4812562" y="3886930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600">
                <a:solidFill>
                  <a:schemeClr val="tx1"/>
                </a:solidFill>
              </a:rPr>
              <a:t>Firebase</a:t>
            </a:r>
            <a:r>
              <a:rPr lang="ko-KR" altLang="en-US" sz="600">
                <a:solidFill>
                  <a:schemeClr val="tx1"/>
                </a:solidFill>
              </a:rPr>
              <a:t>에 등록된 계정의</a:t>
            </a:r>
            <a:endParaRPr lang="ko-KR" altLang="en-US" sz="6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600">
                <a:solidFill>
                  <a:schemeClr val="tx1"/>
                </a:solidFill>
              </a:rPr>
              <a:t> 이메일과 비밀번호가 일치</a:t>
            </a:r>
            <a:endParaRPr lang="ko-KR" altLang="en-US" sz="600">
              <a:solidFill>
                <a:schemeClr val="tx1"/>
              </a:solidFill>
            </a:endParaRPr>
          </a:p>
        </p:txBody>
      </p:sp>
      <p:cxnSp>
        <p:nvCxnSpPr>
          <p:cNvPr id="14" name="화살표 13"/>
          <p:cNvCxnSpPr>
            <a:endCxn id="6" idx="0"/>
          </p:cNvCxnSpPr>
          <p:nvPr/>
        </p:nvCxnSpPr>
        <p:spPr>
          <a:xfrm rot="16200000" flipH="1">
            <a:off x="5278579" y="4340633"/>
            <a:ext cx="241409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대각선 방향의 모서리가 둥근 사각형 14"/>
          <p:cNvSpPr/>
          <p:nvPr/>
        </p:nvSpPr>
        <p:spPr>
          <a:xfrm>
            <a:off x="6244299" y="2424327"/>
            <a:ext cx="1143001" cy="34915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Firebase</a:t>
            </a:r>
            <a:r>
              <a:rPr lang="ko-KR" altLang="en-US" sz="700">
                <a:solidFill>
                  <a:schemeClr val="tx1"/>
                </a:solidFill>
              </a:rPr>
              <a:t>에 등록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완료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16" name="화살표 15"/>
          <p:cNvCxnSpPr/>
          <p:nvPr/>
        </p:nvCxnSpPr>
        <p:spPr>
          <a:xfrm rot="16200000">
            <a:off x="6533378" y="2951850"/>
            <a:ext cx="356745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화살표 16"/>
          <p:cNvCxnSpPr/>
          <p:nvPr/>
        </p:nvCxnSpPr>
        <p:spPr>
          <a:xfrm rot="10800000" flipV="1">
            <a:off x="5784546" y="2582751"/>
            <a:ext cx="438585" cy="8075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가로 글상자 17"/>
          <p:cNvSpPr txBox="1"/>
          <p:nvPr/>
        </p:nvSpPr>
        <p:spPr>
          <a:xfrm>
            <a:off x="5405229" y="3511467"/>
            <a:ext cx="236432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19" name="가로 글상자 18"/>
          <p:cNvSpPr txBox="1"/>
          <p:nvPr/>
        </p:nvSpPr>
        <p:spPr>
          <a:xfrm>
            <a:off x="6096000" y="3092917"/>
            <a:ext cx="239522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sp>
        <p:nvSpPr>
          <p:cNvPr id="20" name="가로 글상자 19"/>
          <p:cNvSpPr txBox="1"/>
          <p:nvPr/>
        </p:nvSpPr>
        <p:spPr>
          <a:xfrm>
            <a:off x="5405229" y="4217362"/>
            <a:ext cx="236432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21" name="가로 글상자 20"/>
          <p:cNvSpPr txBox="1"/>
          <p:nvPr/>
        </p:nvSpPr>
        <p:spPr>
          <a:xfrm>
            <a:off x="5893235" y="2370871"/>
            <a:ext cx="236432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cxnSp>
        <p:nvCxnSpPr>
          <p:cNvPr id="24" name="꺾인 연결선 23"/>
          <p:cNvCxnSpPr>
            <a:stCxn id="13" idx="2"/>
            <a:endCxn id="4" idx="1"/>
          </p:cNvCxnSpPr>
          <p:nvPr/>
        </p:nvCxnSpPr>
        <p:spPr>
          <a:xfrm flipV="1">
            <a:off x="4812562" y="2598902"/>
            <a:ext cx="207403" cy="1454527"/>
          </a:xfrm>
          <a:prstGeom prst="bentConnector3">
            <a:avLst>
              <a:gd name="adj1" fmla="val -64690"/>
            </a:avLst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가로 글상자 24"/>
          <p:cNvSpPr txBox="1"/>
          <p:nvPr/>
        </p:nvSpPr>
        <p:spPr>
          <a:xfrm>
            <a:off x="4401608" y="3841550"/>
            <a:ext cx="238464" cy="2137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cxnSp>
        <p:nvCxnSpPr>
          <p:cNvPr id="26" name="화살표 25"/>
          <p:cNvCxnSpPr/>
          <p:nvPr/>
        </p:nvCxnSpPr>
        <p:spPr>
          <a:xfrm rot="16200000" flipH="1">
            <a:off x="6716254" y="2951850"/>
            <a:ext cx="356745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6894627" y="2845909"/>
            <a:ext cx="236432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sp>
        <p:nvSpPr>
          <p:cNvPr id="29" name="가로 글상자 28"/>
          <p:cNvSpPr txBox="1"/>
          <p:nvPr/>
        </p:nvSpPr>
        <p:spPr>
          <a:xfrm>
            <a:off x="3293748" y="374980"/>
            <a:ext cx="5829300" cy="3660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앱 시작 </a:t>
            </a:r>
            <a:r>
              <a:rPr lang="en-US" altLang="ko-KR"/>
              <a:t>-</a:t>
            </a:r>
            <a:r>
              <a:rPr lang="ko-KR" altLang="en-US"/>
              <a:t> 멀티프로필 선택 화면까지의 흐름도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4063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58998" y="871192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멀티프로필 </a:t>
            </a:r>
            <a:endParaRPr lang="ko-KR" altLang="en-US" sz="7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선택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3" name="화살표 2"/>
          <p:cNvCxnSpPr/>
          <p:nvPr/>
        </p:nvCxnSpPr>
        <p:spPr>
          <a:xfrm rot="16200000" flipH="1" flipV="1">
            <a:off x="5334547" y="1424120"/>
            <a:ext cx="407558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가로 글상자 3"/>
          <p:cNvSpPr txBox="1"/>
          <p:nvPr/>
        </p:nvSpPr>
        <p:spPr>
          <a:xfrm>
            <a:off x="5538317" y="3470936"/>
            <a:ext cx="239548" cy="2133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5" name="대각선 방향의 모서리가 둥근 사각형 4"/>
          <p:cNvSpPr/>
          <p:nvPr/>
        </p:nvSpPr>
        <p:spPr>
          <a:xfrm>
            <a:off x="4945648" y="3032023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다른 이용자가</a:t>
            </a:r>
            <a:endParaRPr lang="ko-KR" altLang="en-US" sz="7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이미 선택한 주차 자리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9000" y="1627900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주차장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7" name="화살표 6"/>
          <p:cNvCxnSpPr>
            <a:stCxn id="6" idx="2"/>
          </p:cNvCxnSpPr>
          <p:nvPr/>
        </p:nvCxnSpPr>
        <p:spPr>
          <a:xfrm rot="16200000" flipH="1" flipV="1">
            <a:off x="5010830" y="2504534"/>
            <a:ext cx="1054973" cy="5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화살표 8"/>
          <p:cNvCxnSpPr/>
          <p:nvPr/>
        </p:nvCxnSpPr>
        <p:spPr>
          <a:xfrm flipV="1">
            <a:off x="6130982" y="3198522"/>
            <a:ext cx="511118" cy="1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화살표 9"/>
          <p:cNvCxnSpPr/>
          <p:nvPr/>
        </p:nvCxnSpPr>
        <p:spPr>
          <a:xfrm rot="16200000" flipH="1" flipV="1">
            <a:off x="5334536" y="3568800"/>
            <a:ext cx="407558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158998" y="3788731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주차 이용자</a:t>
            </a:r>
            <a:r>
              <a:rPr lang="en-US" altLang="ko-KR" sz="700" b="1">
                <a:solidFill>
                  <a:schemeClr val="tx1"/>
                </a:solidFill>
              </a:rPr>
              <a:t>/</a:t>
            </a:r>
            <a:r>
              <a:rPr lang="ko-KR" altLang="en-US" sz="700" b="1">
                <a:solidFill>
                  <a:schemeClr val="tx1"/>
                </a:solidFill>
              </a:rPr>
              <a:t>메모 알림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6642100" y="3032024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다른 이용자가</a:t>
            </a:r>
            <a:endParaRPr lang="ko-KR" altLang="en-US" sz="7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이미 예약한 주차 자리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15" name="화살표 14"/>
          <p:cNvCxnSpPr>
            <a:stCxn id="14" idx="3"/>
            <a:endCxn id="17" idx="2"/>
          </p:cNvCxnSpPr>
          <p:nvPr/>
        </p:nvCxnSpPr>
        <p:spPr>
          <a:xfrm rot="16200000">
            <a:off x="6963722" y="2760979"/>
            <a:ext cx="542089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가로 글상자 15"/>
          <p:cNvSpPr txBox="1"/>
          <p:nvPr/>
        </p:nvSpPr>
        <p:spPr>
          <a:xfrm>
            <a:off x="7234767" y="2760979"/>
            <a:ext cx="238548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17" name="직사각형 16"/>
          <p:cNvSpPr/>
          <p:nvPr/>
        </p:nvSpPr>
        <p:spPr>
          <a:xfrm>
            <a:off x="6855448" y="2140784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선예약</a:t>
            </a:r>
            <a:endParaRPr lang="ko-KR" altLang="en-US" sz="7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 알림 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18" name="가로 글상자 17"/>
          <p:cNvSpPr txBox="1"/>
          <p:nvPr/>
        </p:nvSpPr>
        <p:spPr>
          <a:xfrm>
            <a:off x="6268325" y="3217120"/>
            <a:ext cx="236432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cxnSp>
        <p:nvCxnSpPr>
          <p:cNvPr id="19" name="화살표 18"/>
          <p:cNvCxnSpPr/>
          <p:nvPr/>
        </p:nvCxnSpPr>
        <p:spPr>
          <a:xfrm flipV="1">
            <a:off x="7827434" y="3198523"/>
            <a:ext cx="511118" cy="1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가로 글상자 19"/>
          <p:cNvSpPr txBox="1"/>
          <p:nvPr/>
        </p:nvSpPr>
        <p:spPr>
          <a:xfrm>
            <a:off x="7964777" y="3217121"/>
            <a:ext cx="236432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sp>
        <p:nvSpPr>
          <p:cNvPr id="21" name="대각선 방향의 모서리가 둥근 사각형 20"/>
          <p:cNvSpPr/>
          <p:nvPr/>
        </p:nvSpPr>
        <p:spPr>
          <a:xfrm>
            <a:off x="8338553" y="3032022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선택 가능한 주차 자리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22" name="화살표 21"/>
          <p:cNvCxnSpPr/>
          <p:nvPr/>
        </p:nvCxnSpPr>
        <p:spPr>
          <a:xfrm rot="16200000" flipH="1">
            <a:off x="8735516" y="3568800"/>
            <a:ext cx="391406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가로 글상자 22"/>
          <p:cNvSpPr txBox="1"/>
          <p:nvPr/>
        </p:nvSpPr>
        <p:spPr>
          <a:xfrm>
            <a:off x="8931220" y="3420923"/>
            <a:ext cx="237545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26" name="가로 글상자 25"/>
          <p:cNvSpPr txBox="1"/>
          <p:nvPr/>
        </p:nvSpPr>
        <p:spPr>
          <a:xfrm>
            <a:off x="8931218" y="4211491"/>
            <a:ext cx="236649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27" name="대각선 방향의 모서리가 둥근 사각형 26"/>
          <p:cNvSpPr/>
          <p:nvPr/>
        </p:nvSpPr>
        <p:spPr>
          <a:xfrm>
            <a:off x="8338549" y="3772578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차량의 조건과</a:t>
            </a:r>
            <a:endParaRPr lang="ko-KR" altLang="en-US" sz="7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선택한 주차장의 조건이 맞음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28" name="화살표 27"/>
          <p:cNvCxnSpPr/>
          <p:nvPr/>
        </p:nvCxnSpPr>
        <p:spPr>
          <a:xfrm rot="16200000" flipH="1" flipV="1">
            <a:off x="8727438" y="4309356"/>
            <a:ext cx="407558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551900" y="4529286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주차 이용자</a:t>
            </a:r>
            <a:r>
              <a:rPr lang="en-US" altLang="ko-KR" sz="700" b="1">
                <a:solidFill>
                  <a:schemeClr val="tx1"/>
                </a:solidFill>
              </a:rPr>
              <a:t>/</a:t>
            </a:r>
            <a:r>
              <a:rPr lang="ko-KR" altLang="en-US" sz="700" b="1">
                <a:solidFill>
                  <a:schemeClr val="tx1"/>
                </a:solidFill>
              </a:rPr>
              <a:t>메모 알림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30" name="화살표 29"/>
          <p:cNvCxnSpPr/>
          <p:nvPr/>
        </p:nvCxnSpPr>
        <p:spPr>
          <a:xfrm flipV="1">
            <a:off x="9523890" y="3917950"/>
            <a:ext cx="456194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980084" y="3743375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주차 불가 </a:t>
            </a:r>
            <a:endParaRPr lang="ko-KR" altLang="en-US" sz="7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안내문구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32" name="가로 글상자 31"/>
          <p:cNvSpPr txBox="1"/>
          <p:nvPr/>
        </p:nvSpPr>
        <p:spPr>
          <a:xfrm>
            <a:off x="9633767" y="3682791"/>
            <a:ext cx="236432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cxnSp>
        <p:nvCxnSpPr>
          <p:cNvPr id="34" name="양방향 화살표 33"/>
          <p:cNvCxnSpPr>
            <a:stCxn id="31" idx="0"/>
            <a:endCxn id="6" idx="3"/>
          </p:cNvCxnSpPr>
          <p:nvPr/>
        </p:nvCxnSpPr>
        <p:spPr>
          <a:xfrm rot="5400000" flipH="1">
            <a:off x="7168070" y="552042"/>
            <a:ext cx="1940900" cy="4441765"/>
          </a:xfrm>
          <a:prstGeom prst="bentConnector2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>
            <a:stCxn id="13" idx="2"/>
          </p:cNvCxnSpPr>
          <p:nvPr/>
        </p:nvCxnSpPr>
        <p:spPr>
          <a:xfrm rot="16200000" flipH="1" flipV="1">
            <a:off x="5342613" y="4333582"/>
            <a:ext cx="391405" cy="3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가로 글상자 35"/>
          <p:cNvSpPr txBox="1"/>
          <p:nvPr/>
        </p:nvSpPr>
        <p:spPr>
          <a:xfrm>
            <a:off x="5538312" y="4968200"/>
            <a:ext cx="239548" cy="2133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37" name="대각선 방향의 모서리가 둥근 사각형 36"/>
          <p:cNvSpPr/>
          <p:nvPr/>
        </p:nvSpPr>
        <p:spPr>
          <a:xfrm>
            <a:off x="4945643" y="4529287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선택한 이용자와 채팅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38" name="화살표 37"/>
          <p:cNvCxnSpPr/>
          <p:nvPr/>
        </p:nvCxnSpPr>
        <p:spPr>
          <a:xfrm rot="16200000" flipH="1" flipV="1">
            <a:off x="5334532" y="5066065"/>
            <a:ext cx="407558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158994" y="5285995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채팅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41" name="꺾인 연결선 40"/>
          <p:cNvCxnSpPr>
            <a:stCxn id="37" idx="2"/>
            <a:endCxn id="6" idx="1"/>
          </p:cNvCxnSpPr>
          <p:nvPr/>
        </p:nvCxnSpPr>
        <p:spPr>
          <a:xfrm flipV="1">
            <a:off x="4945643" y="1802475"/>
            <a:ext cx="213356" cy="2893311"/>
          </a:xfrm>
          <a:prstGeom prst="bentConnector3">
            <a:avLst>
              <a:gd name="adj1" fmla="val -64690"/>
            </a:avLst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가로 글상자 41"/>
          <p:cNvSpPr txBox="1"/>
          <p:nvPr/>
        </p:nvSpPr>
        <p:spPr>
          <a:xfrm>
            <a:off x="4610975" y="4483906"/>
            <a:ext cx="236432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cxnSp>
        <p:nvCxnSpPr>
          <p:cNvPr id="43" name="화살표 42"/>
          <p:cNvCxnSpPr>
            <a:stCxn id="17" idx="0"/>
          </p:cNvCxnSpPr>
          <p:nvPr/>
        </p:nvCxnSpPr>
        <p:spPr>
          <a:xfrm rot="16200000">
            <a:off x="7065612" y="1971629"/>
            <a:ext cx="338309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가로 글상자 43"/>
          <p:cNvSpPr txBox="1"/>
          <p:nvPr/>
        </p:nvSpPr>
        <p:spPr>
          <a:xfrm>
            <a:off x="4507535" y="279464"/>
            <a:ext cx="3106550" cy="36633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주차장 예약의 흐름도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4167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59000" y="1627900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주차장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7" name="화살표 6"/>
          <p:cNvCxnSpPr/>
          <p:nvPr/>
        </p:nvCxnSpPr>
        <p:spPr>
          <a:xfrm rot="16200000" flipH="1" flipV="1">
            <a:off x="5249377" y="2265992"/>
            <a:ext cx="577891" cy="6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159000" y="2554941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채팅 리스트</a:t>
            </a:r>
            <a:endParaRPr lang="ko-KR" altLang="en-US" sz="7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45" name="화살표 44"/>
          <p:cNvCxnSpPr/>
          <p:nvPr/>
        </p:nvCxnSpPr>
        <p:spPr>
          <a:xfrm rot="16200000" flipH="1" flipV="1">
            <a:off x="5249370" y="3193033"/>
            <a:ext cx="577891" cy="6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052319" y="3481982"/>
            <a:ext cx="971986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선택한 이용자와의 채팅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47" name="화살표 46"/>
          <p:cNvCxnSpPr/>
          <p:nvPr/>
        </p:nvCxnSpPr>
        <p:spPr>
          <a:xfrm rot="16200000" flipH="1" flipV="1">
            <a:off x="5170943" y="4145534"/>
            <a:ext cx="577891" cy="6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대각선 방향의 모서리가 둥근 사각형 47"/>
          <p:cNvSpPr/>
          <p:nvPr/>
        </p:nvSpPr>
        <p:spPr>
          <a:xfrm>
            <a:off x="4945659" y="4409023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null</a:t>
            </a:r>
            <a:r>
              <a:rPr lang="ko-KR" altLang="en-US" sz="700">
                <a:solidFill>
                  <a:schemeClr val="tx1"/>
                </a:solidFill>
              </a:rPr>
              <a:t>값이 아닌</a:t>
            </a:r>
            <a:endParaRPr lang="ko-KR" altLang="en-US" sz="7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 채팅내용 전송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49" name="화살표 48"/>
          <p:cNvCxnSpPr/>
          <p:nvPr/>
        </p:nvCxnSpPr>
        <p:spPr>
          <a:xfrm rot="16200000">
            <a:off x="5330232" y="4107348"/>
            <a:ext cx="603350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가로 글상자 49"/>
          <p:cNvSpPr txBox="1"/>
          <p:nvPr/>
        </p:nvSpPr>
        <p:spPr>
          <a:xfrm>
            <a:off x="5631907" y="4014137"/>
            <a:ext cx="236432" cy="21305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sp>
        <p:nvSpPr>
          <p:cNvPr id="51" name="대각선 방향의 모서리가 둥근 사각형 50"/>
          <p:cNvSpPr/>
          <p:nvPr/>
        </p:nvSpPr>
        <p:spPr>
          <a:xfrm>
            <a:off x="3327530" y="4409023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Firebase</a:t>
            </a:r>
            <a:r>
              <a:rPr lang="ko-KR" altLang="en-US" sz="700">
                <a:solidFill>
                  <a:schemeClr val="tx1"/>
                </a:solidFill>
              </a:rPr>
              <a:t>에 새로운 </a:t>
            </a:r>
            <a:endParaRPr lang="ko-KR" altLang="en-US" sz="7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메세지 저장 성공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52" name="화살표 51"/>
          <p:cNvCxnSpPr>
            <a:endCxn id="51" idx="0"/>
          </p:cNvCxnSpPr>
          <p:nvPr/>
        </p:nvCxnSpPr>
        <p:spPr>
          <a:xfrm rot="10800000">
            <a:off x="4512864" y="4575522"/>
            <a:ext cx="432803" cy="3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가로 글상자 52"/>
          <p:cNvSpPr txBox="1"/>
          <p:nvPr/>
        </p:nvSpPr>
        <p:spPr>
          <a:xfrm>
            <a:off x="4684879" y="4362188"/>
            <a:ext cx="239548" cy="2133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56" name="직사각형 55"/>
          <p:cNvSpPr/>
          <p:nvPr/>
        </p:nvSpPr>
        <p:spPr>
          <a:xfrm>
            <a:off x="3614152" y="3481982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새로온 메세지</a:t>
            </a:r>
            <a:r>
              <a:rPr lang="en-US" altLang="ko-KR" sz="700" b="1">
                <a:solidFill>
                  <a:schemeClr val="tx1"/>
                </a:solidFill>
              </a:rPr>
              <a:t> UI</a:t>
            </a:r>
            <a:r>
              <a:rPr lang="ko-KR" altLang="en-US" sz="700" b="1">
                <a:solidFill>
                  <a:schemeClr val="tx1"/>
                </a:solidFill>
              </a:rPr>
              <a:t> 생성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57" name="화살표 56"/>
          <p:cNvCxnSpPr/>
          <p:nvPr/>
        </p:nvCxnSpPr>
        <p:spPr>
          <a:xfrm rot="16200000">
            <a:off x="3675724" y="4107347"/>
            <a:ext cx="603350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>
            <a:endCxn id="46" idx="1"/>
          </p:cNvCxnSpPr>
          <p:nvPr/>
        </p:nvCxnSpPr>
        <p:spPr>
          <a:xfrm>
            <a:off x="4372789" y="3656557"/>
            <a:ext cx="679530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가로 글상자 58"/>
          <p:cNvSpPr txBox="1"/>
          <p:nvPr/>
        </p:nvSpPr>
        <p:spPr>
          <a:xfrm>
            <a:off x="3993471" y="4013410"/>
            <a:ext cx="239548" cy="2137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cxnSp>
        <p:nvCxnSpPr>
          <p:cNvPr id="60" name="화살표 59"/>
          <p:cNvCxnSpPr/>
          <p:nvPr/>
        </p:nvCxnSpPr>
        <p:spPr>
          <a:xfrm>
            <a:off x="5917644" y="2684692"/>
            <a:ext cx="475312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392956" y="2554941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차량 번호 검색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62" name="대각선 방향의 모서리가 둥근 사각형 61"/>
          <p:cNvSpPr/>
          <p:nvPr/>
        </p:nvSpPr>
        <p:spPr>
          <a:xfrm>
            <a:off x="7462499" y="2563016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Firebase</a:t>
            </a:r>
            <a:r>
              <a:rPr lang="ko-KR" altLang="en-US" sz="700">
                <a:solidFill>
                  <a:schemeClr val="tx1"/>
                </a:solidFill>
              </a:rPr>
              <a:t>에 기등록된 </a:t>
            </a:r>
            <a:endParaRPr lang="ko-KR" altLang="en-US" sz="7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차량 번호일 경우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63" name="화살표 62"/>
          <p:cNvCxnSpPr/>
          <p:nvPr/>
        </p:nvCxnSpPr>
        <p:spPr>
          <a:xfrm>
            <a:off x="7151594" y="2684692"/>
            <a:ext cx="310905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화살표 63"/>
          <p:cNvCxnSpPr/>
          <p:nvPr/>
        </p:nvCxnSpPr>
        <p:spPr>
          <a:xfrm rot="16200000" flipH="1" flipV="1">
            <a:off x="7823692" y="3086632"/>
            <a:ext cx="365083" cy="1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267227" y="3283231"/>
            <a:ext cx="1540746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검색한 차량 번호의 이용자들에게 문자 보내는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66" name="가로 글상자 65"/>
          <p:cNvSpPr txBox="1"/>
          <p:nvPr/>
        </p:nvSpPr>
        <p:spPr>
          <a:xfrm>
            <a:off x="8006230" y="2982956"/>
            <a:ext cx="239548" cy="2133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cxnSp>
        <p:nvCxnSpPr>
          <p:cNvPr id="67" name="화살표 66"/>
          <p:cNvCxnSpPr/>
          <p:nvPr/>
        </p:nvCxnSpPr>
        <p:spPr>
          <a:xfrm rot="10800000">
            <a:off x="7151593" y="2781062"/>
            <a:ext cx="310905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가로 글상자 68"/>
          <p:cNvSpPr txBox="1"/>
          <p:nvPr/>
        </p:nvSpPr>
        <p:spPr>
          <a:xfrm>
            <a:off x="7188830" y="2877433"/>
            <a:ext cx="236860" cy="21305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cxnSp>
        <p:nvCxnSpPr>
          <p:cNvPr id="70" name="화살표 69"/>
          <p:cNvCxnSpPr/>
          <p:nvPr/>
        </p:nvCxnSpPr>
        <p:spPr>
          <a:xfrm rot="16200000" flipH="1" flipV="1">
            <a:off x="7850744" y="3801928"/>
            <a:ext cx="310986" cy="6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대각선 방향의 모서리가 둥근 사각형 70"/>
          <p:cNvSpPr/>
          <p:nvPr/>
        </p:nvSpPr>
        <p:spPr>
          <a:xfrm>
            <a:off x="7413563" y="3971482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Firebase</a:t>
            </a:r>
            <a:r>
              <a:rPr lang="ko-KR" altLang="en-US" sz="700">
                <a:solidFill>
                  <a:schemeClr val="tx1"/>
                </a:solidFill>
              </a:rPr>
              <a:t>에 새로운 </a:t>
            </a:r>
            <a:endParaRPr lang="ko-KR" altLang="en-US" sz="7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메세지 저장 성공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72" name="화살표 71"/>
          <p:cNvCxnSpPr/>
          <p:nvPr/>
        </p:nvCxnSpPr>
        <p:spPr>
          <a:xfrm rot="16200000" flipH="1" flipV="1">
            <a:off x="7812270" y="4512500"/>
            <a:ext cx="387933" cy="8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7267226" y="4720527"/>
            <a:ext cx="1540746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채팅을 성공적으로 </a:t>
            </a:r>
            <a:endParaRPr lang="ko-KR" altLang="en-US" sz="7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보냈다는 안내 문구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76" name="선 75"/>
          <p:cNvCxnSpPr>
            <a:stCxn id="73" idx="1"/>
          </p:cNvCxnSpPr>
          <p:nvPr/>
        </p:nvCxnSpPr>
        <p:spPr>
          <a:xfrm rot="10800000">
            <a:off x="6953250" y="4895102"/>
            <a:ext cx="313975" cy="0"/>
          </a:xfrm>
          <a:prstGeom prst="line">
            <a:avLst/>
          </a:prstGeom>
          <a:ln w="28575"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선 77"/>
          <p:cNvCxnSpPr/>
          <p:nvPr/>
        </p:nvCxnSpPr>
        <p:spPr>
          <a:xfrm rot="16200000">
            <a:off x="6140287" y="4082138"/>
            <a:ext cx="1625928" cy="0"/>
          </a:xfrm>
          <a:prstGeom prst="line">
            <a:avLst/>
          </a:prstGeom>
          <a:ln w="28575"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/>
          <p:nvPr/>
        </p:nvCxnSpPr>
        <p:spPr>
          <a:xfrm rot="10800000">
            <a:off x="5917637" y="2833687"/>
            <a:ext cx="1035614" cy="435487"/>
          </a:xfrm>
          <a:prstGeom prst="bentConnector3">
            <a:avLst>
              <a:gd name="adj1" fmla="val 61263"/>
            </a:avLst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가로 글상자 79"/>
          <p:cNvSpPr txBox="1"/>
          <p:nvPr/>
        </p:nvSpPr>
        <p:spPr>
          <a:xfrm>
            <a:off x="3748087" y="462401"/>
            <a:ext cx="4695826" cy="3643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채팅 리스트와 차량 검색 채팅의 흐름도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739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54400" y="1952862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주차장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7" name="화살표 6"/>
          <p:cNvCxnSpPr/>
          <p:nvPr/>
        </p:nvCxnSpPr>
        <p:spPr>
          <a:xfrm rot="16200000" flipH="1" flipV="1">
            <a:off x="6544776" y="2590955"/>
            <a:ext cx="577891" cy="6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454406" y="2879903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사용자 옵션 </a:t>
            </a:r>
            <a:endParaRPr lang="ko-KR" altLang="en-US" sz="7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9" name="화살표 8"/>
          <p:cNvCxnSpPr/>
          <p:nvPr/>
        </p:nvCxnSpPr>
        <p:spPr>
          <a:xfrm rot="16200000" flipH="1" flipV="1">
            <a:off x="6633773" y="3428999"/>
            <a:ext cx="399893" cy="1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454407" y="3632369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로그아웃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84321" y="2801545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멀티프로필 </a:t>
            </a:r>
            <a:endParaRPr lang="ko-KR" altLang="en-US" sz="7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변경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24485" y="2801545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사용자 정보</a:t>
            </a:r>
            <a:endParaRPr lang="ko-KR" altLang="en-US" sz="7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 수정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13" name="화살표 12"/>
          <p:cNvCxnSpPr>
            <a:endCxn id="15" idx="3"/>
          </p:cNvCxnSpPr>
          <p:nvPr/>
        </p:nvCxnSpPr>
        <p:spPr>
          <a:xfrm rot="16200000" flipH="1">
            <a:off x="6632061" y="4183171"/>
            <a:ext cx="403316" cy="12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대각선 방향의 모서리가 둥근 사각형 14"/>
          <p:cNvSpPr/>
          <p:nvPr/>
        </p:nvSpPr>
        <p:spPr>
          <a:xfrm>
            <a:off x="6241059" y="4384835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로그아웃 하시겠습니까</a:t>
            </a:r>
            <a:r>
              <a:rPr lang="en-US" altLang="ko-KR" sz="700">
                <a:solidFill>
                  <a:schemeClr val="tx1"/>
                </a:solidFill>
              </a:rPr>
              <a:t>?</a:t>
            </a:r>
            <a:endParaRPr lang="en-US" altLang="ko-KR" sz="700">
              <a:solidFill>
                <a:schemeClr val="tx1"/>
              </a:solidFill>
            </a:endParaRPr>
          </a:p>
        </p:txBody>
      </p:sp>
      <p:cxnSp>
        <p:nvCxnSpPr>
          <p:cNvPr id="16" name="화살표 15"/>
          <p:cNvCxnSpPr/>
          <p:nvPr/>
        </p:nvCxnSpPr>
        <p:spPr>
          <a:xfrm rot="16200000" flipH="1" flipV="1">
            <a:off x="6488155" y="4944317"/>
            <a:ext cx="452971" cy="6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241059" y="5170807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로그인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18" name="선 17"/>
          <p:cNvCxnSpPr/>
          <p:nvPr/>
        </p:nvCxnSpPr>
        <p:spPr>
          <a:xfrm rot="16200000" flipH="1">
            <a:off x="6865483" y="4852047"/>
            <a:ext cx="268425" cy="0"/>
          </a:xfrm>
          <a:prstGeom prst="line">
            <a:avLst/>
          </a:prstGeom>
          <a:ln w="28575"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>
            <a:off x="6999696" y="4986259"/>
            <a:ext cx="600064" cy="0"/>
          </a:xfrm>
          <a:prstGeom prst="line">
            <a:avLst/>
          </a:prstGeom>
          <a:ln w="28575"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양방향 화살표 20"/>
          <p:cNvCxnSpPr/>
          <p:nvPr/>
        </p:nvCxnSpPr>
        <p:spPr>
          <a:xfrm rot="16200000" flipV="1">
            <a:off x="6495570" y="3882069"/>
            <a:ext cx="1821655" cy="386723"/>
          </a:xfrm>
          <a:prstGeom prst="bentConnector3">
            <a:avLst>
              <a:gd name="adj1" fmla="val 99662"/>
            </a:avLst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화살표 21"/>
          <p:cNvCxnSpPr>
            <a:endCxn id="11" idx="1"/>
          </p:cNvCxnSpPr>
          <p:nvPr/>
        </p:nvCxnSpPr>
        <p:spPr>
          <a:xfrm>
            <a:off x="7213037" y="2976120"/>
            <a:ext cx="471284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화살표 22"/>
          <p:cNvCxnSpPr>
            <a:endCxn id="12" idx="3"/>
          </p:cNvCxnSpPr>
          <p:nvPr/>
        </p:nvCxnSpPr>
        <p:spPr>
          <a:xfrm rot="10800000">
            <a:off x="5983122" y="2976120"/>
            <a:ext cx="471278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대각선 방향의 모서리가 둥근 사각형 23"/>
          <p:cNvSpPr/>
          <p:nvPr/>
        </p:nvSpPr>
        <p:spPr>
          <a:xfrm>
            <a:off x="3791711" y="2831604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조건에 맞는 사용자 정보 수정</a:t>
            </a:r>
            <a:endParaRPr lang="en-US" altLang="ko-KR" sz="700">
              <a:solidFill>
                <a:schemeClr val="tx1"/>
              </a:solidFill>
            </a:endParaRPr>
          </a:p>
        </p:txBody>
      </p:sp>
      <p:sp>
        <p:nvSpPr>
          <p:cNvPr id="25" name="대각선 방향의 모서리가 둥근 사각형 24"/>
          <p:cNvSpPr/>
          <p:nvPr/>
        </p:nvSpPr>
        <p:spPr>
          <a:xfrm>
            <a:off x="3791711" y="2127437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Firebase</a:t>
            </a:r>
            <a:r>
              <a:rPr lang="ko-KR" altLang="en-US" sz="700">
                <a:solidFill>
                  <a:schemeClr val="tx1"/>
                </a:solidFill>
              </a:rPr>
              <a:t>에 새롭게 </a:t>
            </a:r>
            <a:endParaRPr lang="ko-KR" altLang="en-US" sz="7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유저 정보 </a:t>
            </a:r>
            <a:endParaRPr lang="ko-KR" altLang="en-US" sz="7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수정</a:t>
            </a:r>
            <a:r>
              <a:rPr lang="en-US" altLang="ko-KR" sz="700">
                <a:solidFill>
                  <a:schemeClr val="tx1"/>
                </a:solidFill>
              </a:rPr>
              <a:t>/</a:t>
            </a:r>
            <a:r>
              <a:rPr lang="ko-KR" altLang="en-US" sz="700">
                <a:solidFill>
                  <a:schemeClr val="tx1"/>
                </a:solidFill>
              </a:rPr>
              <a:t>삭제</a:t>
            </a:r>
            <a:r>
              <a:rPr lang="en-US" altLang="ko-KR" sz="700">
                <a:solidFill>
                  <a:schemeClr val="tx1"/>
                </a:solidFill>
              </a:rPr>
              <a:t>/</a:t>
            </a:r>
            <a:r>
              <a:rPr lang="ko-KR" altLang="en-US" sz="700">
                <a:solidFill>
                  <a:schemeClr val="tx1"/>
                </a:solidFill>
              </a:rPr>
              <a:t>추가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26" name="화살표 25"/>
          <p:cNvCxnSpPr/>
          <p:nvPr/>
        </p:nvCxnSpPr>
        <p:spPr>
          <a:xfrm rot="10800000">
            <a:off x="4977044" y="3054478"/>
            <a:ext cx="247441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화살표 26"/>
          <p:cNvCxnSpPr/>
          <p:nvPr/>
        </p:nvCxnSpPr>
        <p:spPr>
          <a:xfrm>
            <a:off x="4977044" y="2879903"/>
            <a:ext cx="247441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화살표 27"/>
          <p:cNvCxnSpPr>
            <a:stCxn id="24" idx="3"/>
            <a:endCxn id="25" idx="1"/>
          </p:cNvCxnSpPr>
          <p:nvPr/>
        </p:nvCxnSpPr>
        <p:spPr>
          <a:xfrm rot="16200000">
            <a:off x="4198793" y="2646020"/>
            <a:ext cx="371168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5" idx="0"/>
            <a:endCxn id="6" idx="1"/>
          </p:cNvCxnSpPr>
          <p:nvPr/>
        </p:nvCxnSpPr>
        <p:spPr>
          <a:xfrm flipV="1">
            <a:off x="4977043" y="2127437"/>
            <a:ext cx="1477357" cy="166499"/>
          </a:xfrm>
          <a:prstGeom prst="bentConnector3">
            <a:avLst>
              <a:gd name="adj1" fmla="val 50000"/>
            </a:avLst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대각선 방향의 모서리가 둥근 사각형 29"/>
          <p:cNvSpPr/>
          <p:nvPr/>
        </p:nvSpPr>
        <p:spPr>
          <a:xfrm>
            <a:off x="7684321" y="1960938"/>
            <a:ext cx="758637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변경 완료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31" name="화살표 30"/>
          <p:cNvCxnSpPr>
            <a:stCxn id="11" idx="0"/>
            <a:endCxn id="30" idx="1"/>
          </p:cNvCxnSpPr>
          <p:nvPr/>
        </p:nvCxnSpPr>
        <p:spPr>
          <a:xfrm rot="16200000" flipV="1">
            <a:off x="7809835" y="2547741"/>
            <a:ext cx="507608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화살표 31"/>
          <p:cNvCxnSpPr>
            <a:stCxn id="30" idx="2"/>
            <a:endCxn id="6" idx="3"/>
          </p:cNvCxnSpPr>
          <p:nvPr/>
        </p:nvCxnSpPr>
        <p:spPr>
          <a:xfrm rot="10800000">
            <a:off x="7213037" y="2127437"/>
            <a:ext cx="471284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가로 글상자 32"/>
          <p:cNvSpPr txBox="1"/>
          <p:nvPr/>
        </p:nvSpPr>
        <p:spPr>
          <a:xfrm>
            <a:off x="6454407" y="4837653"/>
            <a:ext cx="239548" cy="2133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34" name="가로 글상자 33"/>
          <p:cNvSpPr txBox="1"/>
          <p:nvPr/>
        </p:nvSpPr>
        <p:spPr>
          <a:xfrm>
            <a:off x="6999696" y="4772925"/>
            <a:ext cx="239548" cy="2133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sp>
        <p:nvSpPr>
          <p:cNvPr id="35" name="가로 글상자 34"/>
          <p:cNvSpPr txBox="1"/>
          <p:nvPr/>
        </p:nvSpPr>
        <p:spPr>
          <a:xfrm>
            <a:off x="4984937" y="3122386"/>
            <a:ext cx="239548" cy="2133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37" name="가로 글상자 36"/>
          <p:cNvSpPr txBox="1"/>
          <p:nvPr/>
        </p:nvSpPr>
        <p:spPr>
          <a:xfrm>
            <a:off x="4134340" y="2539353"/>
            <a:ext cx="239548" cy="2133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38" name="가로 글상자 37"/>
          <p:cNvSpPr txBox="1"/>
          <p:nvPr/>
        </p:nvSpPr>
        <p:spPr>
          <a:xfrm>
            <a:off x="4984937" y="2601494"/>
            <a:ext cx="239548" cy="2133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sp>
        <p:nvSpPr>
          <p:cNvPr id="39" name="가로 글상자 38"/>
          <p:cNvSpPr txBox="1"/>
          <p:nvPr/>
        </p:nvSpPr>
        <p:spPr>
          <a:xfrm>
            <a:off x="3293748" y="374980"/>
            <a:ext cx="6143626" cy="3660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부가 기능</a:t>
            </a:r>
            <a:r>
              <a:rPr lang="en-US" altLang="ko-KR"/>
              <a:t>(</a:t>
            </a:r>
            <a:r>
              <a:rPr lang="ko-KR" altLang="en-US"/>
              <a:t>정보 수정</a:t>
            </a:r>
            <a:r>
              <a:rPr lang="en-US" altLang="ko-KR"/>
              <a:t>/</a:t>
            </a:r>
            <a:r>
              <a:rPr lang="ko-KR" altLang="en-US"/>
              <a:t>멀프 전환</a:t>
            </a:r>
            <a:r>
              <a:rPr lang="en-US" altLang="ko-KR"/>
              <a:t>/</a:t>
            </a:r>
            <a:r>
              <a:rPr lang="ko-KR" altLang="en-US"/>
              <a:t>로그아웃</a:t>
            </a:r>
            <a:r>
              <a:rPr lang="en-US" altLang="ko-KR"/>
              <a:t>)</a:t>
            </a:r>
            <a:r>
              <a:rPr lang="ko-KR" altLang="en-US"/>
              <a:t>의 흐름도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1222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193</ep:Words>
  <ep:PresentationFormat>화면 슬라이드 쇼(4:3)</ep:PresentationFormat>
  <ep:Paragraphs>89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2024-05-12T13:24:14.998</dcterms:created>
  <dc:creator>User</dc:creator>
  <cp:lastModifiedBy>User</cp:lastModifiedBy>
  <dcterms:modified xsi:type="dcterms:W3CDTF">2024-05-18T10:56:34.523</dcterms:modified>
  <cp:revision>39</cp:revision>
  <cp:version>13.0.0.866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