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notesMasterIdLst>
    <p:notesMasterId r:id="rId2"/>
  </p:notesMasterIdLst>
  <p:sldIdLst>
    <p:sldId id="256" r:id="rId3"/>
    <p:sldId id="257" r:id="rId4"/>
    <p:sldId id="258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 horzBarState="maximized">
    <p:restoredLeft sz="12579"/>
    <p:restoredTop sz="90000"/>
  </p:normalViewPr>
  <p:slideViewPr>
    <p:cSldViewPr snapToGrid="0" snapToObjects="1">
      <p:cViewPr>
        <p:scale>
          <a:sx n="80" d="100"/>
          <a:sy n="80" d="100"/>
        </p:scale>
        <p:origin x="0" y="0"/>
      </p:cViewPr>
      <p:guideLst>
        <p:guide orient="horz" pos="2158"/>
        <p:guide pos="383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presProps" Target="presProps.xml"  /><Relationship Id="rId7" Type="http://schemas.openxmlformats.org/officeDocument/2006/relationships/viewProps" Target="viewProps.xml"  /><Relationship Id="rId8" Type="http://schemas.openxmlformats.org/officeDocument/2006/relationships/theme" Target="theme/theme1.xml"  /><Relationship Id="rId9" Type="http://schemas.openxmlformats.org/officeDocument/2006/relationships/tableStyles" Target="tableStyles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말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lvl="0"/>
            <a:fld id="{E2B2BC9D-A816-4D0A-858B-1D023B3A8ACA}" type="datetime1">
              <a:rPr lang="ko-KR" altLang="en-US" smtClean="0"/>
              <a:pPr/>
              <a:t>2009-03-26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lvl="0"/>
            <a:fld id="{09F4262C-968C-4EE9-8164-CE16364706B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047779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/>
            <a:fld id="{09F4262C-968C-4EE9-8164-CE16364706B3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3940002"/>
      </p:ext>
    </p:extLst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395599"/>
      </p:ext>
    </p:extLst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292359"/>
      </p:ext>
    </p:extLst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855467"/>
      </p:ext>
    </p:extLst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45367"/>
      </p:ext>
    </p:extLst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219469"/>
      </p:ext>
    </p:extLst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926375"/>
      </p:ext>
    </p:extLst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736573"/>
      </p:ext>
    </p:extLst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020170"/>
      </p:ext>
    </p:extLst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971709"/>
      </p:ext>
    </p:extLst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367353"/>
      </p:ext>
    </p:extLst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41917"/>
      </p:ext>
    </p:extLst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806685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86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1.jpeg"  /><Relationship Id="rId4" Type="http://schemas.openxmlformats.org/officeDocument/2006/relationships/image" Target="../media/image2.jpeg"  /><Relationship Id="rId5" Type="http://schemas.openxmlformats.org/officeDocument/2006/relationships/image" Target="../media/image3.jpeg"  /><Relationship Id="rId6" Type="http://schemas.openxmlformats.org/officeDocument/2006/relationships/image" Target="../media/image4.jpeg"  /><Relationship Id="rId7" Type="http://schemas.openxmlformats.org/officeDocument/2006/relationships/image" Target="../media/image5.jpe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jpeg"  /><Relationship Id="rId3" Type="http://schemas.openxmlformats.org/officeDocument/2006/relationships/image" Target="../media/image7.jpeg"  /><Relationship Id="rId4" Type="http://schemas.openxmlformats.org/officeDocument/2006/relationships/image" Target="../media/image8.jpeg"  /><Relationship Id="rId5" Type="http://schemas.openxmlformats.org/officeDocument/2006/relationships/image" Target="../media/image9.jpeg"  /><Relationship Id="rId6" Type="http://schemas.openxmlformats.org/officeDocument/2006/relationships/image" Target="../media/image10.jpe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1.jpeg"  /><Relationship Id="rId3" Type="http://schemas.openxmlformats.org/officeDocument/2006/relationships/image" Target="../media/image12.jpeg"  /><Relationship Id="rId4" Type="http://schemas.openxmlformats.org/officeDocument/2006/relationships/image" Target="../media/image13.jpeg"  /><Relationship Id="rId5" Type="http://schemas.openxmlformats.org/officeDocument/2006/relationships/image" Target="../media/image14.jpeg"  /><Relationship Id="rId6" Type="http://schemas.openxmlformats.org/officeDocument/2006/relationships/image" Target="../media/image15.jpeg"  /><Relationship Id="rId7" Type="http://schemas.openxmlformats.org/officeDocument/2006/relationships/image" Target="../media/image16.jpe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가로 글상자 3"/>
          <p:cNvSpPr txBox="1"/>
          <p:nvPr/>
        </p:nvSpPr>
        <p:spPr>
          <a:xfrm>
            <a:off x="148544" y="134937"/>
            <a:ext cx="2233840" cy="366168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/>
              <a:t>앱 </a:t>
            </a:r>
            <a:r>
              <a:rPr lang="en-US" altLang="ko-KR"/>
              <a:t>UI </a:t>
            </a:r>
            <a:r>
              <a:rPr lang="ko-KR" altLang="en-US"/>
              <a:t>구성</a:t>
            </a:r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48544" y="672155"/>
            <a:ext cx="2160270" cy="4470558"/>
          </a:xfrm>
          <a:prstGeom prst="rect">
            <a:avLst/>
          </a:prstGeom>
          <a:solidFill>
            <a:schemeClr val="dk1"/>
          </a:solidFill>
          <a:effectLst>
            <a:outerShdw blurRad="76200" dist="76200" dir="2700000" algn="ctr" rotWithShape="0">
              <a:srgbClr val="000000">
                <a:alpha val="50000"/>
              </a:srgbClr>
            </a:outerShdw>
            <a:softEdge rad="7123"/>
          </a:effectLst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502183" y="691222"/>
            <a:ext cx="2160270" cy="4470559"/>
          </a:xfrm>
          <a:prstGeom prst="rect">
            <a:avLst/>
          </a:prstGeom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4855824" y="691222"/>
            <a:ext cx="2160270" cy="4470559"/>
          </a:xfrm>
          <a:prstGeom prst="rect">
            <a:avLst/>
          </a:prstGeom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7209464" y="672155"/>
            <a:ext cx="2160270" cy="4444555"/>
          </a:xfrm>
          <a:prstGeom prst="rect">
            <a:avLst/>
          </a:prstGeom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9620581" y="691222"/>
            <a:ext cx="2160270" cy="4482559"/>
          </a:xfrm>
          <a:prstGeom prst="rect">
            <a:avLst/>
          </a:prstGeom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</p:pic>
      <p:sp>
        <p:nvSpPr>
          <p:cNvPr id="10" name="가로 글상자 9"/>
          <p:cNvSpPr txBox="1"/>
          <p:nvPr/>
        </p:nvSpPr>
        <p:spPr>
          <a:xfrm>
            <a:off x="338030" y="5408221"/>
            <a:ext cx="1781298" cy="366230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b="1"/>
              <a:t>1.</a:t>
            </a:r>
            <a:r>
              <a:rPr lang="ko-KR" altLang="en-US" b="1"/>
              <a:t> 로그인 화면</a:t>
            </a:r>
            <a:endParaRPr lang="ko-KR" altLang="en-US" b="1"/>
          </a:p>
        </p:txBody>
      </p:sp>
      <p:sp>
        <p:nvSpPr>
          <p:cNvPr id="11" name="가로 글상자 10"/>
          <p:cNvSpPr txBox="1"/>
          <p:nvPr/>
        </p:nvSpPr>
        <p:spPr>
          <a:xfrm>
            <a:off x="2382384" y="5412427"/>
            <a:ext cx="2164155" cy="362024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en-US" altLang="ko-KR" b="1"/>
              <a:t>2.</a:t>
            </a:r>
            <a:r>
              <a:rPr lang="ko-KR" altLang="en-US" b="1"/>
              <a:t> 회원 가입 화면</a:t>
            </a:r>
            <a:endParaRPr lang="ko-KR" altLang="en-US" b="1"/>
          </a:p>
        </p:txBody>
      </p:sp>
      <p:sp>
        <p:nvSpPr>
          <p:cNvPr id="12" name="가로 글상자 11"/>
          <p:cNvSpPr txBox="1"/>
          <p:nvPr/>
        </p:nvSpPr>
        <p:spPr>
          <a:xfrm>
            <a:off x="5049194" y="5408221"/>
            <a:ext cx="1781298" cy="638249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en-US" altLang="ko-KR" b="1"/>
              <a:t>3.</a:t>
            </a:r>
            <a:r>
              <a:rPr lang="ko-KR" altLang="en-US" b="1"/>
              <a:t> 멀티 프로필 선택 화면</a:t>
            </a:r>
            <a:endParaRPr lang="ko-KR" altLang="en-US" b="1"/>
          </a:p>
        </p:txBody>
      </p:sp>
      <p:sp>
        <p:nvSpPr>
          <p:cNvPr id="13" name="가로 글상자 12"/>
          <p:cNvSpPr txBox="1"/>
          <p:nvPr/>
        </p:nvSpPr>
        <p:spPr>
          <a:xfrm>
            <a:off x="7398950" y="5455326"/>
            <a:ext cx="1781298" cy="362544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en-US" altLang="ko-KR" b="1"/>
              <a:t>4.</a:t>
            </a:r>
            <a:r>
              <a:rPr lang="ko-KR" altLang="en-US" b="1"/>
              <a:t> 주차장 화면</a:t>
            </a:r>
            <a:endParaRPr lang="ko-KR" altLang="en-US" b="1"/>
          </a:p>
        </p:txBody>
      </p:sp>
      <p:sp>
        <p:nvSpPr>
          <p:cNvPr id="14" name="가로 글상자 13"/>
          <p:cNvSpPr txBox="1"/>
          <p:nvPr/>
        </p:nvSpPr>
        <p:spPr>
          <a:xfrm>
            <a:off x="9760358" y="5412427"/>
            <a:ext cx="1781298" cy="909972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en-US" altLang="ko-KR" b="1"/>
              <a:t>4.</a:t>
            </a:r>
            <a:r>
              <a:rPr lang="ko-KR" altLang="en-US" b="1"/>
              <a:t> 부재중 시 </a:t>
            </a:r>
            <a:endParaRPr lang="ko-KR" altLang="en-US" b="1"/>
          </a:p>
          <a:p>
            <a:pPr lvl="0" algn="ctr">
              <a:defRPr/>
            </a:pPr>
            <a:r>
              <a:rPr lang="ko-KR" altLang="en-US" b="1"/>
              <a:t>남길 메세지</a:t>
            </a:r>
            <a:endParaRPr lang="ko-KR" altLang="en-US" b="1"/>
          </a:p>
          <a:p>
            <a:pPr lvl="0" algn="ctr">
              <a:defRPr/>
            </a:pPr>
            <a:r>
              <a:rPr lang="ko-KR" altLang="en-US" b="1"/>
              <a:t> 화면</a:t>
            </a:r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171125908"/>
      </p:ext>
    </p:extLst>
  </p:cSld>
  <p:clrMapOvr>
    <a:masterClrMapping/>
  </p:clrMapOvr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494866" y="1172718"/>
            <a:ext cx="2160269" cy="4512563"/>
          </a:xfrm>
          <a:prstGeom prst="rect">
            <a:avLst/>
          </a:prstGeom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733" y="1158716"/>
            <a:ext cx="2160270" cy="4540567"/>
          </a:xfrm>
          <a:prstGeom prst="rect">
            <a:avLst/>
          </a:prstGeom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015865" y="1152715"/>
            <a:ext cx="2160269" cy="4552568"/>
          </a:xfrm>
          <a:prstGeom prst="rect">
            <a:avLst/>
          </a:prstGeom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7536864" y="1161716"/>
            <a:ext cx="2160270" cy="4534566"/>
          </a:xfrm>
          <a:prstGeom prst="rect">
            <a:avLst/>
          </a:prstGeom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0057863" y="1244727"/>
            <a:ext cx="2160270" cy="4460557"/>
          </a:xfrm>
          <a:prstGeom prst="rect">
            <a:avLst/>
          </a:prstGeom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</p:pic>
      <p:sp>
        <p:nvSpPr>
          <p:cNvPr id="11" name="가로 글상자 10"/>
          <p:cNvSpPr txBox="1"/>
          <p:nvPr/>
        </p:nvSpPr>
        <p:spPr>
          <a:xfrm>
            <a:off x="194219" y="5955386"/>
            <a:ext cx="1781298" cy="636390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en-US" altLang="ko-KR" b="1"/>
              <a:t>6.</a:t>
            </a:r>
            <a:r>
              <a:rPr lang="ko-KR" altLang="en-US" b="1"/>
              <a:t> 예약 성공</a:t>
            </a:r>
            <a:endParaRPr lang="ko-KR" altLang="en-US" b="1"/>
          </a:p>
          <a:p>
            <a:pPr lvl="0" algn="ctr">
              <a:defRPr/>
            </a:pPr>
            <a:r>
              <a:rPr lang="ko-KR" altLang="en-US" b="1"/>
              <a:t> 안내 화면</a:t>
            </a:r>
            <a:endParaRPr lang="ko-KR" altLang="en-US" b="1"/>
          </a:p>
        </p:txBody>
      </p:sp>
      <p:sp>
        <p:nvSpPr>
          <p:cNvPr id="12" name="가로 글상자 11"/>
          <p:cNvSpPr txBox="1"/>
          <p:nvPr/>
        </p:nvSpPr>
        <p:spPr>
          <a:xfrm>
            <a:off x="2684352" y="5955386"/>
            <a:ext cx="1781298" cy="643534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en-US" altLang="ko-KR" b="1"/>
              <a:t>7.</a:t>
            </a:r>
            <a:r>
              <a:rPr lang="ko-KR" altLang="en-US" b="1"/>
              <a:t> 예약 완료 시 주차장 </a:t>
            </a:r>
            <a:r>
              <a:rPr lang="en-US" altLang="ko-KR" b="1"/>
              <a:t>UI </a:t>
            </a:r>
            <a:r>
              <a:rPr lang="ko-KR" altLang="en-US" b="1"/>
              <a:t>변동</a:t>
            </a:r>
            <a:endParaRPr lang="ko-KR" altLang="en-US" b="1"/>
          </a:p>
        </p:txBody>
      </p:sp>
      <p:sp>
        <p:nvSpPr>
          <p:cNvPr id="13" name="가로 글상자 12"/>
          <p:cNvSpPr txBox="1"/>
          <p:nvPr/>
        </p:nvSpPr>
        <p:spPr>
          <a:xfrm>
            <a:off x="5174484" y="6048255"/>
            <a:ext cx="1781298" cy="636390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en-US" altLang="ko-KR" b="1"/>
              <a:t>8.</a:t>
            </a:r>
            <a:r>
              <a:rPr lang="ko-KR" altLang="en-US" b="1"/>
              <a:t> 주차 정보 </a:t>
            </a:r>
            <a:endParaRPr lang="ko-KR" altLang="en-US" b="1"/>
          </a:p>
          <a:p>
            <a:pPr lvl="0" algn="ctr">
              <a:defRPr/>
            </a:pPr>
            <a:r>
              <a:rPr lang="ko-KR" altLang="en-US" b="1"/>
              <a:t>확인 화면</a:t>
            </a:r>
            <a:endParaRPr lang="ko-KR" altLang="en-US" b="1"/>
          </a:p>
        </p:txBody>
      </p:sp>
      <p:sp>
        <p:nvSpPr>
          <p:cNvPr id="14" name="가로 글상자 13"/>
          <p:cNvSpPr txBox="1"/>
          <p:nvPr/>
        </p:nvSpPr>
        <p:spPr>
          <a:xfrm>
            <a:off x="7726350" y="5962530"/>
            <a:ext cx="1781298" cy="636390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en-US" altLang="ko-KR" b="1"/>
              <a:t>9.</a:t>
            </a:r>
            <a:r>
              <a:rPr lang="ko-KR" altLang="en-US" b="1"/>
              <a:t> 주차 완료 </a:t>
            </a:r>
            <a:endParaRPr lang="ko-KR" altLang="en-US" b="1"/>
          </a:p>
          <a:p>
            <a:pPr lvl="0" algn="ctr">
              <a:defRPr/>
            </a:pPr>
            <a:r>
              <a:rPr lang="ko-KR" altLang="en-US" b="1"/>
              <a:t>버튼</a:t>
            </a:r>
            <a:endParaRPr lang="ko-KR" altLang="en-US" b="1"/>
          </a:p>
        </p:txBody>
      </p:sp>
      <p:sp>
        <p:nvSpPr>
          <p:cNvPr id="15" name="가로 글상자 14"/>
          <p:cNvSpPr txBox="1"/>
          <p:nvPr/>
        </p:nvSpPr>
        <p:spPr>
          <a:xfrm>
            <a:off x="10278216" y="5962530"/>
            <a:ext cx="1781298" cy="360165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en-US" altLang="ko-KR" b="1"/>
              <a:t>10.</a:t>
            </a:r>
            <a:r>
              <a:rPr lang="ko-KR" altLang="en-US" b="1"/>
              <a:t> 채팅 리스트</a:t>
            </a:r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3989960478"/>
      </p:ext>
    </p:extLst>
  </p:cSld>
  <p:clrMapOvr>
    <a:masterClrMapping/>
  </p:clrMapOvr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9991" y="1032559"/>
            <a:ext cx="2160269" cy="4510563"/>
          </a:xfrm>
          <a:prstGeom prst="rect">
            <a:avLst/>
          </a:prstGeom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</p:pic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060861" y="1040560"/>
            <a:ext cx="2160270" cy="4538567"/>
          </a:xfrm>
          <a:prstGeom prst="rect">
            <a:avLst/>
          </a:prstGeom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</p:pic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486530" y="1032559"/>
            <a:ext cx="2160270" cy="4554569"/>
          </a:xfrm>
          <a:prstGeom prst="rect">
            <a:avLst/>
          </a:prstGeom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</p:pic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0011601" y="1040560"/>
            <a:ext cx="2160269" cy="4510563"/>
          </a:xfrm>
          <a:prstGeom prst="rect">
            <a:avLst/>
          </a:prstGeom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</p:pic>
      <p:grpSp>
        <p:nvGrpSpPr>
          <p:cNvPr id="18" name="그룹 17"/>
          <p:cNvGrpSpPr/>
          <p:nvPr/>
        </p:nvGrpSpPr>
        <p:grpSpPr>
          <a:xfrm rot="0">
            <a:off x="7536231" y="0"/>
            <a:ext cx="2160270" cy="6107075"/>
            <a:chOff x="344526" y="464911"/>
            <a:chExt cx="2664333" cy="6107075"/>
          </a:xfrm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grpSpPr>
        <p:pic>
          <p:nvPicPr>
            <p:cNvPr id="19" name="그림 6"/>
            <p:cNvPicPr>
              <a:picLocks noChangeAspect="1"/>
            </p:cNvPicPr>
            <p:nvPr/>
          </p:nvPicPr>
          <p:blipFill rotWithShape="1">
            <a:blip r:embed="rId6"/>
            <a:stretch>
              <a:fillRect/>
            </a:stretch>
          </p:blipFill>
          <p:spPr>
            <a:xfrm>
              <a:off x="344526" y="464911"/>
              <a:ext cx="2664332" cy="5548226"/>
            </a:xfrm>
            <a:prstGeom prst="rect">
              <a:avLst/>
            </a:prstGeom>
            <a:effectLst/>
          </p:spPr>
        </p:pic>
        <p:pic>
          <p:nvPicPr>
            <p:cNvPr id="20" name="그림 3"/>
            <p:cNvPicPr>
              <a:picLocks noChangeAspect="1"/>
            </p:cNvPicPr>
            <p:nvPr/>
          </p:nvPicPr>
          <p:blipFill rotWithShape="1">
            <a:blip r:embed="rId7"/>
            <a:srcRect t="82610"/>
            <a:stretch>
              <a:fillRect/>
            </a:stretch>
          </p:blipFill>
          <p:spPr>
            <a:xfrm>
              <a:off x="344526" y="5598382"/>
              <a:ext cx="2664333" cy="973605"/>
            </a:xfrm>
            <a:prstGeom prst="rect">
              <a:avLst/>
            </a:prstGeom>
            <a:effectLst/>
          </p:spPr>
        </p:pic>
      </p:grpSp>
      <p:sp>
        <p:nvSpPr>
          <p:cNvPr id="21" name="가로 글상자 20"/>
          <p:cNvSpPr txBox="1"/>
          <p:nvPr/>
        </p:nvSpPr>
        <p:spPr>
          <a:xfrm>
            <a:off x="194219" y="5726786"/>
            <a:ext cx="1781298" cy="643534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en-US" altLang="ko-KR" b="1"/>
              <a:t>11.</a:t>
            </a:r>
            <a:r>
              <a:rPr lang="ko-KR" altLang="en-US" b="1"/>
              <a:t> 차량 번호 </a:t>
            </a:r>
            <a:endParaRPr lang="ko-KR" altLang="en-US" b="1"/>
          </a:p>
          <a:p>
            <a:pPr lvl="0" algn="ctr">
              <a:defRPr/>
            </a:pPr>
            <a:r>
              <a:rPr lang="ko-KR" altLang="en-US" b="1"/>
              <a:t>검색 성공 화면</a:t>
            </a:r>
            <a:endParaRPr lang="ko-KR" altLang="en-US" b="1"/>
          </a:p>
        </p:txBody>
      </p:sp>
      <p:sp>
        <p:nvSpPr>
          <p:cNvPr id="22" name="가로 글상자 21"/>
          <p:cNvSpPr txBox="1"/>
          <p:nvPr/>
        </p:nvSpPr>
        <p:spPr>
          <a:xfrm>
            <a:off x="2676016" y="5726786"/>
            <a:ext cx="1781298" cy="910233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en-US" altLang="ko-KR" b="1"/>
              <a:t>12.</a:t>
            </a:r>
            <a:r>
              <a:rPr lang="ko-KR" altLang="en-US" b="1"/>
              <a:t> 차량 번호로 단체 메세지</a:t>
            </a:r>
            <a:endParaRPr lang="ko-KR" altLang="en-US" b="1"/>
          </a:p>
          <a:p>
            <a:pPr lvl="0" algn="ctr">
              <a:defRPr/>
            </a:pPr>
            <a:r>
              <a:rPr lang="ko-KR" altLang="en-US" b="1"/>
              <a:t> 전송 화면</a:t>
            </a:r>
            <a:endParaRPr lang="ko-KR" altLang="en-US" b="1"/>
          </a:p>
        </p:txBody>
      </p:sp>
      <p:sp>
        <p:nvSpPr>
          <p:cNvPr id="23" name="가로 글상자 22"/>
          <p:cNvSpPr txBox="1"/>
          <p:nvPr/>
        </p:nvSpPr>
        <p:spPr>
          <a:xfrm>
            <a:off x="5157813" y="5726786"/>
            <a:ext cx="1781298" cy="367309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en-US" altLang="ko-KR" b="1"/>
              <a:t>13.</a:t>
            </a:r>
            <a:r>
              <a:rPr lang="ko-KR" altLang="en-US" b="1"/>
              <a:t> 채팅 화면</a:t>
            </a:r>
            <a:endParaRPr lang="ko-KR" altLang="en-US" b="1"/>
          </a:p>
        </p:txBody>
      </p:sp>
      <p:sp>
        <p:nvSpPr>
          <p:cNvPr id="24" name="가로 글상자 23"/>
          <p:cNvSpPr txBox="1"/>
          <p:nvPr/>
        </p:nvSpPr>
        <p:spPr>
          <a:xfrm>
            <a:off x="7639610" y="6277153"/>
            <a:ext cx="2043236" cy="359867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en-US" altLang="ko-KR" b="1"/>
              <a:t>14.</a:t>
            </a:r>
            <a:r>
              <a:rPr lang="ko-KR" altLang="en-US" b="1"/>
              <a:t> 정보 수정 화면</a:t>
            </a:r>
            <a:endParaRPr lang="ko-KR" altLang="en-US" b="1"/>
          </a:p>
        </p:txBody>
      </p:sp>
      <p:sp>
        <p:nvSpPr>
          <p:cNvPr id="25" name="가로 글상자 24"/>
          <p:cNvSpPr txBox="1"/>
          <p:nvPr/>
        </p:nvSpPr>
        <p:spPr>
          <a:xfrm>
            <a:off x="10121407" y="5726786"/>
            <a:ext cx="2043236" cy="367309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en-US" altLang="ko-KR" b="1"/>
              <a:t>15.</a:t>
            </a:r>
            <a:r>
              <a:rPr lang="ko-KR" altLang="en-US" b="1"/>
              <a:t> 멀티 계정 전환</a:t>
            </a:r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2073882297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72</ep:Words>
  <ep:PresentationFormat>화면 슬라이드 쇼(4:3)</ep:PresentationFormat>
  <ep:Paragraphs>23</ep:Paragraphs>
  <ep:Slides>3</ep:Slides>
  <ep:Notes>1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ep:HeadingPairs>
  <ep:TitlesOfParts>
    <vt:vector size="4" baseType="lpstr">
      <vt:lpstr>한컴오피스</vt:lpstr>
      <vt:lpstr>슬라이드 1</vt:lpstr>
      <vt:lpstr>슬라이드 2</vt:lpstr>
      <vt:lpstr>슬라이드 3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2024-05-17T07:20:04.089</dcterms:created>
  <dc:creator>User</dc:creator>
  <cp:lastModifiedBy>User</cp:lastModifiedBy>
  <dcterms:modified xsi:type="dcterms:W3CDTF">2024-05-18T16:26:03.414</dcterms:modified>
  <cp:revision>14</cp:revision>
  <cp:version>13.0.0.866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