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3"/>
  </p:notesMasterIdLst>
  <p:handoutMasterIdLst>
    <p:handoutMasterId r:id="rId14"/>
  </p:handoutMasterIdLst>
  <p:sldIdLst>
    <p:sldId id="256" r:id="rId2"/>
    <p:sldId id="569" r:id="rId3"/>
    <p:sldId id="367" r:id="rId4"/>
    <p:sldId id="574" r:id="rId5"/>
    <p:sldId id="368" r:id="rId6"/>
    <p:sldId id="302" r:id="rId7"/>
    <p:sldId id="547" r:id="rId8"/>
    <p:sldId id="578" r:id="rId9"/>
    <p:sldId id="579" r:id="rId10"/>
    <p:sldId id="573" r:id="rId11"/>
    <p:sldId id="577" r:id="rId12"/>
  </p:sldIdLst>
  <p:sldSz cx="9144000" cy="6858000" type="screen4x3"/>
  <p:notesSz cx="6780213" cy="99107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 pos="4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18F"/>
    <a:srgbClr val="CFBFD3"/>
    <a:srgbClr val="BCCFD6"/>
    <a:srgbClr val="BCD6D3"/>
    <a:srgbClr val="333399"/>
    <a:srgbClr val="C0BED4"/>
    <a:srgbClr val="D6E1B1"/>
    <a:srgbClr val="C3D5BD"/>
    <a:srgbClr val="BF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1" autoAdjust="0"/>
    <p:restoredTop sz="95320" autoAdjust="0"/>
  </p:normalViewPr>
  <p:slideViewPr>
    <p:cSldViewPr snapToGrid="0" snapToObjects="1" showGuides="1">
      <p:cViewPr varScale="1">
        <p:scale>
          <a:sx n="86" d="100"/>
          <a:sy n="86" d="100"/>
        </p:scale>
        <p:origin x="370" y="58"/>
      </p:cViewPr>
      <p:guideLst>
        <p:guide orient="horz" pos="624"/>
        <p:guide orient="horz" pos="144"/>
        <p:guide orient="horz" pos="1490"/>
        <p:guide orient="horz" pos="1231"/>
        <p:guide pos="2880"/>
        <p:guide pos="499"/>
      </p:guideLst>
    </p:cSldViewPr>
  </p:slideViewPr>
  <p:outlineViewPr>
    <p:cViewPr>
      <p:scale>
        <a:sx n="25" d="100"/>
        <a:sy n="25" d="100"/>
      </p:scale>
      <p:origin x="0" y="-2145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3576" y="378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9938"/>
            <a:ext cx="49260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95825"/>
            <a:ext cx="4916487" cy="4465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745" y="65871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로 쉽게 배우는 통계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2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>
              <a:effectLst>
                <a:outerShdw blurRad="38100" dist="38100" dir="2700000" algn="tl">
                  <a:srgbClr val="C0C0C0"/>
                </a:outerShdw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61" r:id="rId4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ctrTitle"/>
          </p:nvPr>
        </p:nvSpPr>
        <p:spPr>
          <a:xfrm>
            <a:off x="727745" y="1954213"/>
            <a:ext cx="7772400" cy="1017062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강 </a:t>
            </a:r>
            <a:r>
              <a:rPr lang="en-US" altLang="ko-KR" dirty="0"/>
              <a:t>: R </a:t>
            </a:r>
            <a:r>
              <a:rPr lang="ko-KR" altLang="en-US" dirty="0"/>
              <a:t>설치 및 둘러보기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0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313741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3" y="884583"/>
            <a:ext cx="6268369" cy="51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5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2.1 R </a:t>
            </a:r>
            <a:r>
              <a:rPr lang="ko-KR" altLang="en-US" dirty="0"/>
              <a:t>및 </a:t>
            </a:r>
            <a:r>
              <a:rPr lang="en-US" altLang="ko-KR" dirty="0"/>
              <a:t>R Studio </a:t>
            </a:r>
            <a:r>
              <a:rPr lang="ko-KR" altLang="en-US" dirty="0"/>
              <a:t>소개</a:t>
            </a:r>
          </a:p>
          <a:p>
            <a:r>
              <a:rPr lang="en-US" altLang="ko-KR" dirty="0"/>
              <a:t>2.2 R </a:t>
            </a:r>
            <a:r>
              <a:rPr lang="ko-KR" altLang="en-US" dirty="0"/>
              <a:t>및 </a:t>
            </a:r>
            <a:r>
              <a:rPr lang="en-US" altLang="ko-KR" dirty="0"/>
              <a:t>R Studio </a:t>
            </a:r>
            <a:r>
              <a:rPr lang="ko-KR" altLang="en-US" dirty="0"/>
              <a:t>설치하기</a:t>
            </a:r>
          </a:p>
          <a:p>
            <a:r>
              <a:rPr lang="en-US" altLang="ko-KR" dirty="0"/>
              <a:t>2.3 R Studio </a:t>
            </a:r>
            <a:r>
              <a:rPr lang="ko-KR" altLang="en-US" dirty="0"/>
              <a:t>실행하기</a:t>
            </a:r>
          </a:p>
        </p:txBody>
      </p:sp>
    </p:spTree>
    <p:extLst>
      <p:ext uri="{BB962C8B-B14F-4D97-AF65-F5344CB8AC3E}">
        <p14:creationId xmlns:p14="http://schemas.microsoft.com/office/powerpoint/2010/main" val="183418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R </a:t>
            </a:r>
            <a:r>
              <a:rPr lang="ko-KR" altLang="en-US" dirty="0"/>
              <a:t>및 </a:t>
            </a:r>
            <a:r>
              <a:rPr lang="en-US" altLang="ko-KR" dirty="0"/>
              <a:t> R studio </a:t>
            </a:r>
            <a:r>
              <a:rPr lang="ko-KR" altLang="en-US" dirty="0"/>
              <a:t>소개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1258122"/>
          </a:xfrm>
        </p:spPr>
        <p:txBody>
          <a:bodyPr/>
          <a:lstStyle/>
          <a:p>
            <a:r>
              <a:rPr lang="en-US" altLang="ko-KR" dirty="0"/>
              <a:t>R: </a:t>
            </a:r>
            <a:r>
              <a:rPr lang="ko-KR" altLang="en-US" dirty="0"/>
              <a:t>데이터 처리 및 분석을 목적으로 개발된 프로그래밍 언어</a:t>
            </a:r>
            <a:endParaRPr lang="en-US" altLang="ko-KR" dirty="0"/>
          </a:p>
          <a:p>
            <a:r>
              <a:rPr lang="en-US" altLang="ko-KR" dirty="0"/>
              <a:t>R studio: R</a:t>
            </a:r>
            <a:r>
              <a:rPr lang="ko-KR" altLang="en-US" dirty="0"/>
              <a:t>프로그램을 편리하게 사용할 수 있도록 만든 </a:t>
            </a:r>
            <a:r>
              <a:rPr lang="en-US" altLang="ko-KR" dirty="0"/>
              <a:t>IDE (Integrated Development Environment)</a:t>
            </a:r>
          </a:p>
          <a:p>
            <a:r>
              <a:rPr lang="ko-KR" altLang="en-US" dirty="0"/>
              <a:t>이 책에서는 </a:t>
            </a:r>
            <a:r>
              <a:rPr lang="en-US" altLang="ko-KR" dirty="0"/>
              <a:t>R Studio </a:t>
            </a:r>
            <a:r>
              <a:rPr lang="ko-KR" altLang="en-US" dirty="0"/>
              <a:t>사용</a:t>
            </a:r>
            <a:endParaRPr lang="en-US" dirty="0"/>
          </a:p>
        </p:txBody>
      </p:sp>
      <p:pic>
        <p:nvPicPr>
          <p:cNvPr id="5" name="Picture 2" descr="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714" y="3350723"/>
            <a:ext cx="1905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01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R </a:t>
            </a:r>
            <a:r>
              <a:rPr lang="ko-KR" altLang="en-US" dirty="0"/>
              <a:t>및 </a:t>
            </a:r>
            <a:r>
              <a:rPr lang="en-US" altLang="ko-KR" dirty="0"/>
              <a:t> R studio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1258122"/>
          </a:xfrm>
        </p:spPr>
        <p:txBody>
          <a:bodyPr/>
          <a:lstStyle/>
          <a:p>
            <a:r>
              <a:rPr lang="en-US" altLang="ko-KR" dirty="0"/>
              <a:t>R : www.r-project.org</a:t>
            </a:r>
          </a:p>
          <a:p>
            <a:r>
              <a:rPr lang="en-US" altLang="ko-KR" dirty="0"/>
              <a:t>R Studio : www.rstudio.com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914" y="1238865"/>
            <a:ext cx="5746170" cy="36039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8083" y="5278842"/>
            <a:ext cx="4593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R </a:t>
            </a:r>
            <a:r>
              <a:rPr lang="ko-KR" altLang="en-US" dirty="0">
                <a:latin typeface="+mn-ea"/>
                <a:ea typeface="+mn-ea"/>
              </a:rPr>
              <a:t>공식 홈페이지 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2527664" y="1828800"/>
            <a:ext cx="587451" cy="30773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</p:spPr>
        <p:txBody>
          <a:bodyPr/>
          <a:lstStyle/>
          <a:p>
            <a:r>
              <a:rPr lang="en-US" altLang="ko-KR" dirty="0"/>
              <a:t>R : www.r-project.org</a:t>
            </a:r>
          </a:p>
        </p:txBody>
      </p:sp>
    </p:spTree>
    <p:extLst>
      <p:ext uri="{BB962C8B-B14F-4D97-AF65-F5344CB8AC3E}">
        <p14:creationId xmlns:p14="http://schemas.microsoft.com/office/powerpoint/2010/main" val="174698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Studio : www.rstudio.com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25" y="1146643"/>
            <a:ext cx="8262186" cy="3915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6885" y="5553133"/>
            <a:ext cx="4593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R Studio </a:t>
            </a:r>
            <a:r>
              <a:rPr lang="ko-KR" altLang="en-US" dirty="0">
                <a:latin typeface="+mn-ea"/>
                <a:ea typeface="+mn-ea"/>
              </a:rPr>
              <a:t>공식 홈페이지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601884" y="4768770"/>
            <a:ext cx="1111169" cy="29329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9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R studio </a:t>
            </a:r>
            <a:r>
              <a:rPr lang="ko-KR" altLang="en-US" dirty="0"/>
              <a:t>실행하기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15" y="1074664"/>
            <a:ext cx="7547521" cy="487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6" y="1954213"/>
            <a:ext cx="7008868" cy="260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0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5" y="603338"/>
            <a:ext cx="6434962" cy="565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17187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+mn-ea"/>
            <a:ea typeface="+mn-ea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ea"/>
            <a:ea typeface="+mn-ea"/>
          </a:defRPr>
        </a:defPPr>
      </a:lstStyle>
    </a:tx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21013</TotalTime>
  <Words>111</Words>
  <Application>Microsoft Office PowerPoint</Application>
  <PresentationFormat>화면 슬라이드 쇼(4:3)</PresentationFormat>
  <Paragraphs>18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HY울릉도B</vt:lpstr>
      <vt:lpstr>HY헤드라인M</vt:lpstr>
      <vt:lpstr>맑은 고딕</vt:lpstr>
      <vt:lpstr>Arial</vt:lpstr>
      <vt:lpstr>Times New Roman</vt:lpstr>
      <vt:lpstr>Wingdings</vt:lpstr>
      <vt:lpstr>2011 Template 2</vt:lpstr>
      <vt:lpstr>제 2 강 : R 설치 및 둘러보기</vt:lpstr>
      <vt:lpstr>목차</vt:lpstr>
      <vt:lpstr>2.1 R 및  R studio 소개</vt:lpstr>
      <vt:lpstr>2.2 R 및  R studio 설치</vt:lpstr>
      <vt:lpstr>R : www.r-project.org</vt:lpstr>
      <vt:lpstr>R Studio : www.rstudio.com</vt:lpstr>
      <vt:lpstr>2.3 R studio 실행하기</vt:lpstr>
      <vt:lpstr>PowerPoint 프레젠테이션</vt:lpstr>
      <vt:lpstr>PowerPoint 프레젠테이션</vt:lpstr>
      <vt:lpstr>연습 문제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hyewoo@kakao.com</cp:lastModifiedBy>
  <cp:revision>584</cp:revision>
  <cp:lastPrinted>2001-07-23T08:42:52Z</cp:lastPrinted>
  <dcterms:created xsi:type="dcterms:W3CDTF">2011-01-13T02:38:11Z</dcterms:created>
  <dcterms:modified xsi:type="dcterms:W3CDTF">2021-09-12T02:54:38Z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