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8144-228B-4A93-ACCB-08D8C606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3290E-3377-4CDB-A01A-C05232DC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94971-125B-4D54-8909-4ABA902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3A92-9E94-4596-8CFD-134552D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A082F-ED47-4038-B626-D9CE2925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19E8-2BF9-42DC-ABD4-3BF40237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76477-736B-43F4-A663-040754FE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E6359-C0D2-4D75-AE42-C996C2E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46FA0-51AA-481F-9910-0D86F334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63F3E-2D01-458E-9DE9-C05FAC27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DBE17-A969-4B4F-9115-B5ED76379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712487-BFD3-4016-85DE-06F16382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12620-774D-4EAB-9D85-C261F14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07771-0573-43EF-A096-3756D8B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142B2-3B87-4C50-A734-D25F7997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29BE-D8F1-4C0B-A89D-1A597931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EA0F6-174C-48DD-BC46-40E43E59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2B2D-096F-4C5D-8C66-927DEC4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2FB7-7A23-4EA1-AC33-4F98E067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B03FE-FB48-4670-9DA7-3F03AB5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AECED-9262-4F3B-B39E-2F457447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B753-53FA-4218-8238-43D79841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4B204-643D-4CF7-B3FC-12E1AE1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7B42E-1E55-4DC4-BCB4-0BDBC210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F528D-AA59-4D89-AF8C-003023B3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07A9-9B94-43D3-920B-1A9542DA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33AA7-C9C2-4900-BA7A-E4C9659E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FEBA1-A245-401D-BF9F-717C12F9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1ED7E-CDDE-4E84-8C0F-F63799E8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C9679-70B5-4006-96BC-D2923AE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8DAEB-5708-4CDA-944F-0050701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88D-F05B-40A8-AC77-CD2D5ADD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847EF-E287-4FF6-A310-44DC07E5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ECDE5-C08A-4056-A9D9-555E43A5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1A72F7-F0DD-4365-AB98-7F94B63AB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5F294-CF5D-4F3A-81BC-286697F8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F5941-BBB4-4C5C-A18C-8C6870F7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1CAF6-2E2B-4DE0-A420-2A82A786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712B4-D1D5-455C-B436-2662202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EEC5-6FF4-496D-8CE1-8135CDD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B81B2-C492-4534-B1D5-B07EA393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062980-5D71-4D0D-9A64-D1D93A3E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F082C-6FF0-44AF-BB1B-915D5C15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1EEFC-1425-4D05-8406-0D334E1D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5FA10-F9AE-47F7-9629-907AAAF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3DDC7-240E-4ABE-B6BF-CB5C1E3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BB155-CCDE-4B61-867A-64567D22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CA33-105C-42CA-A638-CE24E649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4D644-3DB1-442D-B80B-C577D4060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CF76D-1F35-4B83-A6DB-EE0BAEF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1B5E9-F235-454E-B10B-1347717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65D39-B894-47CB-8FB9-6236309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42D7-29DB-427B-8E5B-608E59F9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4B623-99B8-475C-A11A-41B452BA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69EC-02FA-49D2-911E-693DBB67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4B6F3-ED7D-418F-9742-49C12D8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0B423-377D-4CF8-AD1D-0263D33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0B2C3-B322-425A-BBE6-EC012D61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09F3-9BA2-4D40-A241-F2F7D40B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86DE-BE75-4ACE-B93C-AFF95E19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F75C5-BA54-4873-B13F-566B0BDB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D83-F179-4448-9448-424F9D4F17AA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A391-60D7-41A8-9FBA-35776D789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29C7E-BF4C-4CBD-A2DF-80CE8A1D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6D4C-40E2-47DB-8D75-662BBCFF8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9D29-5AC3-4518-81C7-DF68275B6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통계적분석</a:t>
            </a:r>
            <a:br>
              <a:rPr lang="en-US" altLang="ko-KR" dirty="0"/>
            </a:br>
            <a:r>
              <a:rPr lang="ko-KR" altLang="en-US" dirty="0"/>
              <a:t>중간고사 대체과제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66A786-CCEA-40DB-97DC-60BDAD242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FALL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73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0A71-741B-4700-B56A-17226A4A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B18E-5BF3-4F7F-9661-A0A13503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454B-FC3C-430D-9CC8-FA10D46A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6928B-008E-4C93-88B6-2D3496E7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Freshman_kgs.csv </a:t>
            </a:r>
            <a:r>
              <a:rPr lang="ko-KR" altLang="en-US" dirty="0"/>
              <a:t>파일은 올해 신입생들의 몸무게를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(</a:t>
            </a:r>
            <a:r>
              <a:rPr lang="en-US" altLang="ko-KR" dirty="0" err="1"/>
              <a:t>apr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r>
              <a:rPr lang="ko-KR" altLang="en-US" dirty="0"/>
              <a:t>에 각각 조사한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야</a:t>
            </a:r>
            <a:r>
              <a:rPr lang="en-US" altLang="ko-KR" dirty="0"/>
              <a:t>, </a:t>
            </a:r>
            <a:r>
              <a:rPr lang="ko-KR" altLang="en-US" dirty="0"/>
              <a:t>입학할 때는 몸무게가 되게 다양했는데 </a:t>
            </a:r>
            <a:r>
              <a:rPr lang="en-US" altLang="ko-KR" dirty="0"/>
              <a:t>2</a:t>
            </a:r>
            <a:r>
              <a:rPr lang="ko-KR" altLang="en-US" dirty="0"/>
              <a:t>학기 되니까 야식 먹고 어쩌고 해서 이제 몸무게 다 </a:t>
            </a:r>
            <a:r>
              <a:rPr lang="ko-KR" altLang="en-US" dirty="0" err="1"/>
              <a:t>비슷해진</a:t>
            </a:r>
            <a:r>
              <a:rPr lang="ko-KR" altLang="en-US" dirty="0"/>
              <a:t> 것 같지 않냐</a:t>
            </a:r>
            <a:r>
              <a:rPr lang="en-US" altLang="ko-KR" dirty="0"/>
              <a:t>?" </a:t>
            </a:r>
            <a:r>
              <a:rPr lang="ko-KR" altLang="en-US" dirty="0"/>
              <a:t>라는 친구의 발언을 통계적인 방법으로 지지하거나 반박해보세요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4E4F-2DBF-4F0A-9720-8528EA42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9C92B-15F7-4AD6-856B-3EB7F7F2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표절은 절대 하지 마세요</a:t>
            </a:r>
            <a:r>
              <a:rPr lang="en-US" altLang="ko-KR" dirty="0"/>
              <a:t>. </a:t>
            </a:r>
            <a:r>
              <a:rPr lang="ko-KR" altLang="en-US" dirty="0"/>
              <a:t>차라리 백지가 낫습니다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Rstudio</a:t>
            </a:r>
            <a:r>
              <a:rPr lang="ko-KR" altLang="en-US" dirty="0"/>
              <a:t>를 이용해 진행하세요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문제 다음 페이지가 답안을 작성하는 페이지입니다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6EB8-AB67-4D36-B555-0DB958E0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17D7D-99CD-4790-9BD4-C8CA5DBA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Q1.csv </a:t>
            </a:r>
            <a:r>
              <a:rPr lang="ko-KR" altLang="en-US" dirty="0"/>
              <a:t>파일에는 타자 </a:t>
            </a:r>
            <a:r>
              <a:rPr lang="en-US" altLang="ko-KR" dirty="0"/>
              <a:t>10</a:t>
            </a:r>
            <a:r>
              <a:rPr lang="ko-KR" altLang="en-US" dirty="0"/>
              <a:t>명의 안타 수와 홈런 수가 기록되어 있습니다</a:t>
            </a:r>
            <a:r>
              <a:rPr lang="en-US" altLang="ko-KR" dirty="0"/>
              <a:t>. </a:t>
            </a:r>
            <a:r>
              <a:rPr lang="ko-KR" altLang="en-US" dirty="0"/>
              <a:t>안타 수와 홈런 수 사이에 관계가 있는지를 분석해주세요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0533-17C0-40F2-8BEE-0AE7C81F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87277-1C2A-4E80-82C2-907C3297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9CC5-C1A1-42C6-85EA-DBC6C7C9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BC2B6-A6DB-4539-B83A-6597A652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oscar_age_female.csv, oscar_age_male.csv </a:t>
            </a:r>
            <a:r>
              <a:rPr lang="ko-KR" altLang="en-US" dirty="0"/>
              <a:t>두 파일은 그동안의 오스카 상 주연배우 수상자들을 기록한 데이터입니다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2FF-849F-406F-8E69-1C9601FD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1DDEB-35E3-43D1-9313-7D42A317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남우주연상과 여우주연상을 수상하는 나이에 차이가 있는지 궁금합니다</a:t>
            </a:r>
            <a:r>
              <a:rPr lang="en-US" altLang="ko-KR" dirty="0"/>
              <a:t>. </a:t>
            </a:r>
            <a:r>
              <a:rPr lang="ko-KR" altLang="en-US" dirty="0"/>
              <a:t>적절한 답을 스크린샷으로 </a:t>
            </a:r>
            <a:r>
              <a:rPr lang="ko-KR" altLang="en-US" dirty="0" err="1"/>
              <a:t>붙여넣어주세요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7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B01B-743C-4F6C-8D7A-034C9934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E962-8EDA-4EEA-A0AF-D0ADC29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여우주연상을 가장 많이 수상한 배우는 누구이며 몇 번 수상했나요</a:t>
            </a:r>
            <a:r>
              <a:rPr lang="en-US" altLang="ko-KR" dirty="0"/>
              <a:t>? </a:t>
            </a:r>
            <a:r>
              <a:rPr lang="ko-KR" altLang="en-US" dirty="0"/>
              <a:t>적당한 스크린샷을 </a:t>
            </a:r>
            <a:r>
              <a:rPr lang="ko-KR" altLang="en-US" dirty="0" err="1"/>
              <a:t>붙여넣어주세요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1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189F-28BE-4D50-A6E7-98321DAF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DFE6F-8E06-4B74-997B-B20C7EAD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여우주연상의 연령별 분포를 보고 싶습니다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7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BC29-826F-489C-A2B6-2FC8FDB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73D84-09D1-4607-AF24-6B3F48C2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Letter_frequency.csv </a:t>
            </a:r>
            <a:r>
              <a:rPr lang="ko-KR" altLang="en-US" dirty="0"/>
              <a:t>파일은 긴 영문 텍스트에서 알파벳들의 출현 빈도를 기록한 결과입니다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자주 사용되는 알파벳들</a:t>
            </a:r>
            <a:r>
              <a:rPr lang="en-US" altLang="ko-KR" dirty="0"/>
              <a:t>'</a:t>
            </a:r>
            <a:r>
              <a:rPr lang="ko-KR" altLang="en-US" dirty="0"/>
              <a:t>이 무엇인지 보고 싶습니다</a:t>
            </a:r>
            <a:r>
              <a:rPr lang="en-US" altLang="ko-KR" dirty="0"/>
              <a:t>. </a:t>
            </a:r>
            <a:r>
              <a:rPr lang="ko-KR" altLang="en-US" dirty="0"/>
              <a:t>적절한 방법으로 시각화하고</a:t>
            </a:r>
            <a:r>
              <a:rPr lang="en-US" altLang="ko-KR" dirty="0"/>
              <a:t>, </a:t>
            </a:r>
            <a:r>
              <a:rPr lang="ko-KR" altLang="en-US" dirty="0"/>
              <a:t>왜 그 방법을 선택했는지 설명해주세요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3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255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통계적분석 중간고사 대체과제</vt:lpstr>
      <vt:lpstr>과제 주의사항</vt:lpstr>
      <vt:lpstr>1번 문제(5)</vt:lpstr>
      <vt:lpstr>1번 답안</vt:lpstr>
      <vt:lpstr>2번 문제(10)</vt:lpstr>
      <vt:lpstr>2-1</vt:lpstr>
      <vt:lpstr>2-2</vt:lpstr>
      <vt:lpstr>2-3</vt:lpstr>
      <vt:lpstr>3번 문제(5)</vt:lpstr>
      <vt:lpstr>3번 답안</vt:lpstr>
      <vt:lpstr>4번 문제(5)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통계적분석 중간고사 대체과제</dc:title>
  <dc:creator>한종대</dc:creator>
  <cp:lastModifiedBy>한종대</cp:lastModifiedBy>
  <cp:revision>6</cp:revision>
  <dcterms:created xsi:type="dcterms:W3CDTF">2020-10-22T13:34:53Z</dcterms:created>
  <dcterms:modified xsi:type="dcterms:W3CDTF">2020-10-22T14:21:50Z</dcterms:modified>
</cp:coreProperties>
</file>