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1413" r:id="rId3"/>
    <p:sldId id="1444" r:id="rId4"/>
    <p:sldId id="1445" r:id="rId5"/>
    <p:sldId id="1447" r:id="rId6"/>
    <p:sldId id="1448" r:id="rId7"/>
    <p:sldId id="1449" r:id="rId8"/>
    <p:sldId id="1463" r:id="rId9"/>
    <p:sldId id="1464" r:id="rId10"/>
    <p:sldId id="1465" r:id="rId11"/>
    <p:sldId id="1406" r:id="rId12"/>
    <p:sldId id="1446" r:id="rId13"/>
    <p:sldId id="1450" r:id="rId14"/>
    <p:sldId id="1452" r:id="rId15"/>
    <p:sldId id="1453" r:id="rId16"/>
    <p:sldId id="1451" r:id="rId17"/>
    <p:sldId id="1454" r:id="rId18"/>
    <p:sldId id="1455" r:id="rId19"/>
    <p:sldId id="1457" r:id="rId20"/>
    <p:sldId id="1456" r:id="rId21"/>
    <p:sldId id="1458" r:id="rId22"/>
    <p:sldId id="1466" r:id="rId23"/>
    <p:sldId id="1467" r:id="rId24"/>
    <p:sldId id="1462" r:id="rId25"/>
  </p:sldIdLst>
  <p:sldSz cx="12192000" cy="6858000"/>
  <p:notesSz cx="7099300" cy="10234613"/>
  <p:embeddedFontLs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78" autoAdjust="0"/>
  </p:normalViewPr>
  <p:slideViewPr>
    <p:cSldViewPr snapToGrid="0">
      <p:cViewPr varScale="1">
        <p:scale>
          <a:sx n="99" d="100"/>
          <a:sy n="99" d="100"/>
        </p:scale>
        <p:origin x="100" y="7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04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3월 13일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3월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365759"/>
            <a:ext cx="11682101" cy="2739045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39495" y="618811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3월 13일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3월 13일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ko-KR" altLang="en-US" sz="4800" b="1">
                <a:solidFill>
                  <a:schemeClr val="bg1"/>
                </a:solidFill>
              </a:rPr>
              <a:t>파이썬 </a:t>
            </a:r>
            <a:r>
              <a:rPr lang="ko-KR" altLang="en-US" sz="4800" b="1" dirty="0">
                <a:solidFill>
                  <a:schemeClr val="bg1"/>
                </a:solidFill>
              </a:rPr>
              <a:t>소개와 설치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D293-335B-45D3-AE1A-7E9DD5B9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번역기의 종류 </a:t>
            </a:r>
            <a:r>
              <a:rPr lang="en-US" altLang="ko-KR" dirty="0"/>
              <a:t>(</a:t>
            </a:r>
            <a:r>
              <a:rPr lang="ko-KR" altLang="en-US" dirty="0"/>
              <a:t>인터프리터 방식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6B281-09B1-439C-9B81-E70D8ADC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E4CFA2-9DF1-4C9B-B579-84A450D3C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03" y="1917830"/>
            <a:ext cx="7391929" cy="25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7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설치하기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8332730" cy="1420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이제 제대로 </a:t>
            </a:r>
            <a:r>
              <a:rPr lang="ko-KR" altLang="en-US" sz="2000" dirty="0" err="1"/>
              <a:t>파이썬을</a:t>
            </a:r>
            <a:r>
              <a:rPr lang="ko-KR" altLang="en-US" sz="2000" dirty="0"/>
              <a:t> 공부하기 위해 파이썬 프로그램을 설치해보자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가장 간단한 기본 프로그램인 </a:t>
            </a:r>
            <a:r>
              <a:rPr lang="en-US" altLang="ko-KR" sz="2000" dirty="0"/>
              <a:t>Python IDLE</a:t>
            </a:r>
            <a:r>
              <a:rPr lang="ko-KR" altLang="en-US" sz="2000" dirty="0"/>
              <a:t> 을 설치할 것이다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51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58455-B280-4EB0-AD8B-47CC0BCB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2342C-F58A-4D26-8209-9C074DDD39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www.python.org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49B15-934A-4AD9-BBBD-733D19625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36A24B4-3728-4E54-BC00-731AE8B65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57"/>
          <a:stretch/>
        </p:blipFill>
        <p:spPr bwMode="auto">
          <a:xfrm>
            <a:off x="962587" y="2159361"/>
            <a:ext cx="7334389" cy="372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40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0DC1B-3379-45D4-98A1-22E9DF31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CB653-B351-4F52-A8F2-7297500DF9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단계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0070C0"/>
                </a:solidFill>
              </a:rPr>
              <a:t>http://www.python.org </a:t>
            </a:r>
            <a:r>
              <a:rPr lang="ko-KR" altLang="en-US" sz="2000" dirty="0">
                <a:solidFill>
                  <a:srgbClr val="0070C0"/>
                </a:solidFill>
              </a:rPr>
              <a:t>방문 </a:t>
            </a:r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단계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0070C0"/>
                </a:solidFill>
              </a:rPr>
              <a:t>[Download] </a:t>
            </a:r>
            <a:r>
              <a:rPr lang="ko-KR" altLang="en-US" sz="2000" dirty="0">
                <a:solidFill>
                  <a:srgbClr val="0070C0"/>
                </a:solidFill>
              </a:rPr>
              <a:t>메뉴 클릭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en-US" altLang="ko-KR" sz="2000" dirty="0"/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단계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0070C0"/>
                </a:solidFill>
              </a:rPr>
              <a:t>[Download Python 3.10.2] </a:t>
            </a:r>
            <a:r>
              <a:rPr lang="ko-KR" altLang="en-US" sz="2000" dirty="0">
                <a:solidFill>
                  <a:srgbClr val="0070C0"/>
                </a:solidFill>
              </a:rPr>
              <a:t>메뉴 클릭 </a:t>
            </a: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70C0"/>
                </a:solidFill>
              </a:rPr>
              <a:t>약 </a:t>
            </a:r>
            <a:r>
              <a:rPr lang="en-US" altLang="ko-KR" sz="2000" dirty="0">
                <a:solidFill>
                  <a:srgbClr val="0070C0"/>
                </a:solidFill>
              </a:rPr>
              <a:t>25 MB)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7BA60-F93F-45E6-92B0-EB178FADC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B541F7D-5E52-411E-9CE3-9C60F9A7C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74" y="2530044"/>
            <a:ext cx="8311179" cy="265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F7AFDF-D818-487B-B381-55C2C4C625E9}"/>
              </a:ext>
            </a:extLst>
          </p:cNvPr>
          <p:cNvSpPr/>
          <p:nvPr/>
        </p:nvSpPr>
        <p:spPr>
          <a:xfrm>
            <a:off x="3219211" y="3249512"/>
            <a:ext cx="1019694" cy="517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E66CD5-8B58-46E9-95B3-49253E4FB3D6}"/>
              </a:ext>
            </a:extLst>
          </p:cNvPr>
          <p:cNvSpPr/>
          <p:nvPr/>
        </p:nvSpPr>
        <p:spPr>
          <a:xfrm>
            <a:off x="2102679" y="4298666"/>
            <a:ext cx="1535669" cy="446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0DC1B-3379-45D4-98A1-22E9DF31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CB653-B351-4F52-A8F2-7297500DF9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4</a:t>
            </a:r>
            <a:r>
              <a:rPr lang="ko-KR" altLang="en-US" sz="2000" dirty="0">
                <a:latin typeface="+mn-ea"/>
              </a:rPr>
              <a:t>단계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다운로드 완료된 파일을 실행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5</a:t>
            </a:r>
            <a:r>
              <a:rPr lang="ko-KR" altLang="en-US" sz="2000" dirty="0">
                <a:latin typeface="+mn-ea"/>
              </a:rPr>
              <a:t>단계 </a:t>
            </a:r>
            <a:r>
              <a:rPr lang="en-US" altLang="ko-KR" sz="2000" dirty="0">
                <a:latin typeface="+mn-ea"/>
              </a:rPr>
              <a:t>: [</a:t>
            </a:r>
            <a:r>
              <a:rPr lang="ko-KR" altLang="en-US" sz="2000" dirty="0">
                <a:latin typeface="+mn-ea"/>
              </a:rPr>
              <a:t>실행</a:t>
            </a:r>
            <a:r>
              <a:rPr lang="en-US" altLang="ko-KR" sz="2000" dirty="0">
                <a:latin typeface="+mn-ea"/>
              </a:rPr>
              <a:t>] </a:t>
            </a:r>
            <a:r>
              <a:rPr lang="ko-KR" altLang="en-US" sz="2000" dirty="0">
                <a:latin typeface="+mn-ea"/>
              </a:rPr>
              <a:t>버튼을 눌러 설치 시작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7BA60-F93F-45E6-92B0-EB178FADC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B5A9F44-51BC-451D-9D2A-E130437D6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29" y="1492524"/>
            <a:ext cx="1117704" cy="114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57F09D3-A081-4CA1-9D78-B4391C19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93" y="3060396"/>
            <a:ext cx="4847697" cy="277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4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0DC1B-3379-45D4-98A1-22E9DF31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CB653-B351-4F52-A8F2-7297500DF9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6</a:t>
            </a:r>
            <a:r>
              <a:rPr lang="ko-KR" altLang="en-US" sz="2000" dirty="0">
                <a:latin typeface="+mn-ea"/>
              </a:rPr>
              <a:t>단계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설치 진행 및 완료 </a:t>
            </a:r>
          </a:p>
          <a:p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7BA60-F93F-45E6-92B0-EB178FADC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A893F81-C814-4C74-AF42-BA171425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76" y="2088486"/>
            <a:ext cx="4978996" cy="308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79BA7379-9D2B-4DF6-8993-AA2156F5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30" y="2088486"/>
            <a:ext cx="3909202" cy="242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33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C29B6-324B-4A45-BCC9-2FF91ACE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후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222-9510-4128-9AD2-DC4D2B3BCA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856817" cy="3977640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완료된 후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시작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]</a:t>
            </a:r>
            <a:r>
              <a:rPr lang="ko-KR" altLang="en-US" sz="2000" dirty="0">
                <a:latin typeface="+mn-ea"/>
              </a:rPr>
              <a:t> 버튼 클릭 </a:t>
            </a:r>
            <a:r>
              <a:rPr lang="en-US" altLang="ko-KR" sz="2000" dirty="0">
                <a:latin typeface="+mn-ea"/>
              </a:rPr>
              <a:t>: Python 3.10 </a:t>
            </a:r>
            <a:r>
              <a:rPr lang="ko-KR" altLang="en-US" sz="2000" dirty="0">
                <a:latin typeface="+mn-ea"/>
              </a:rPr>
              <a:t>설치된 것 확인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모든 프로그램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]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눌러 </a:t>
            </a:r>
            <a:r>
              <a:rPr lang="en-US" altLang="ko-KR" sz="2000" dirty="0">
                <a:latin typeface="+mn-ea"/>
              </a:rPr>
              <a:t>Python 3.10 </a:t>
            </a:r>
            <a:r>
              <a:rPr lang="ko-KR" altLang="en-US" sz="2000" dirty="0">
                <a:latin typeface="+mn-ea"/>
              </a:rPr>
              <a:t>의 세부 프로그램 확인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B6B83-5A38-40DA-8B0C-E07DB7B4F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3A6B9-C51F-4940-A6F2-C9A3D4CBE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25" y="2954763"/>
            <a:ext cx="2924329" cy="197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274EA09-614E-402E-9BCA-ECA9DD70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12" y="3039733"/>
            <a:ext cx="3318651" cy="303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70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6FC97-F3D1-4689-9BCE-B16DFF40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후 실행하기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88D0-4AC6-4AEF-A5A8-1FFA0A285B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39183" cy="3977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+mn-ea"/>
              </a:rPr>
              <a:t>완료된 후 시작 버튼 옆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검색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]</a:t>
            </a:r>
            <a:r>
              <a:rPr lang="ko-KR" altLang="en-US" sz="2000" dirty="0">
                <a:latin typeface="+mn-ea"/>
              </a:rPr>
              <a:t> 아이콘 클릭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idle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또는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3.10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로 검색 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IDLE (Python 3.10 64bit)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찾아 클릭 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4424D7-F768-4697-81D9-2FA9B5EE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643FF-EFAB-4194-8093-2A24BCA13270}"/>
              </a:ext>
            </a:extLst>
          </p:cNvPr>
          <p:cNvSpPr/>
          <p:nvPr/>
        </p:nvSpPr>
        <p:spPr>
          <a:xfrm>
            <a:off x="7298753" y="4573621"/>
            <a:ext cx="1019694" cy="365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201F85-FF07-4530-A4C0-A5B89FA5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99" y="1063148"/>
            <a:ext cx="3685773" cy="52111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CBBF1B-372B-4A34-B31F-CF7A02C438FC}"/>
              </a:ext>
            </a:extLst>
          </p:cNvPr>
          <p:cNvSpPr/>
          <p:nvPr/>
        </p:nvSpPr>
        <p:spPr>
          <a:xfrm>
            <a:off x="7570874" y="1135240"/>
            <a:ext cx="3079954" cy="217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7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279C-8760-46ED-81C2-9CF45DAF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 이 </a:t>
            </a:r>
            <a:r>
              <a:rPr lang="ko-KR" altLang="en-US" dirty="0" err="1"/>
              <a:t>뭘까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B1932-EE46-41E9-8812-4E9BEC2F72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IDLE </a:t>
            </a:r>
            <a:r>
              <a:rPr lang="ko-KR" altLang="en-US" dirty="0"/>
              <a:t>용어 이해하기   </a:t>
            </a:r>
          </a:p>
          <a:p>
            <a:pPr lvl="2"/>
            <a:r>
              <a:rPr lang="en-US" altLang="ko-KR" dirty="0"/>
              <a:t>Integrated Development Environment </a:t>
            </a:r>
            <a:r>
              <a:rPr lang="ko-KR" altLang="en-US" dirty="0"/>
              <a:t>의 약자 </a:t>
            </a:r>
            <a:r>
              <a:rPr lang="en-US" altLang="ko-KR" dirty="0"/>
              <a:t>: </a:t>
            </a:r>
            <a:r>
              <a:rPr lang="ko-KR" altLang="en-US" dirty="0"/>
              <a:t>통합 개발 환경 </a:t>
            </a:r>
          </a:p>
          <a:p>
            <a:pPr lvl="2"/>
            <a:r>
              <a:rPr lang="ko-KR" altLang="en-US" dirty="0"/>
              <a:t>일반적으로는 개발프로그램을 </a:t>
            </a:r>
            <a:r>
              <a:rPr lang="en-US" altLang="ko-KR" dirty="0"/>
              <a:t>IDE (</a:t>
            </a:r>
            <a:r>
              <a:rPr lang="ko-KR" altLang="en-US" dirty="0"/>
              <a:t>통합 개발 환경</a:t>
            </a:r>
            <a:r>
              <a:rPr lang="en-US" altLang="ko-KR" dirty="0"/>
              <a:t>) 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8EBE0-97C5-4362-966C-73FB74519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33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실행하기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806182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파이썬 설치를 완료하였다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이제 파이썬 </a:t>
            </a:r>
            <a:r>
              <a:rPr lang="en-US" altLang="ko-KR" sz="2000" dirty="0"/>
              <a:t>IDLE </a:t>
            </a:r>
            <a:r>
              <a:rPr lang="ko-KR" altLang="en-US" sz="2000" dirty="0"/>
              <a:t>프로그램을 사용하여 간단한 코딩을 실습해보자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419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AF79-D4A6-4D75-B0E0-391AD6DE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배울 내용들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314B7-DF64-4921-8BCC-687767977C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10307" cy="3977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파이썬 소개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파이썬 다운로드 및 설치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파이썬 실행하기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예제 소스코드 실행해보기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C2CB6-F774-4CB3-93A1-36B87CC9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15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27C34-DC57-4763-98D1-635D11C9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3AC83-4D70-45C7-B92E-6F9025EA2A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40180"/>
            <a:ext cx="8404479" cy="3977640"/>
          </a:xfrm>
        </p:spPr>
        <p:txBody>
          <a:bodyPr/>
          <a:lstStyle/>
          <a:p>
            <a:r>
              <a:rPr lang="en-US" altLang="ko-KR" dirty="0"/>
              <a:t>IDLE </a:t>
            </a:r>
            <a:r>
              <a:rPr lang="ko-KR" altLang="en-US" dirty="0"/>
              <a:t>프로그램 실행하기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48258-4573-401A-B0AF-A03232E6A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3EF8C72-8327-4713-B9B1-A6ADDF4E3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22" y="2103515"/>
            <a:ext cx="5308296" cy="347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D23DE81-C386-4E90-93C0-430F30A9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33" y="2082358"/>
            <a:ext cx="925301" cy="54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2FD9A9-B72D-48E7-9F4D-360E3BD27DBF}"/>
              </a:ext>
            </a:extLst>
          </p:cNvPr>
          <p:cNvSpPr txBox="1"/>
          <p:nvPr/>
        </p:nvSpPr>
        <p:spPr>
          <a:xfrm>
            <a:off x="6851533" y="2718072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프롬프트 </a:t>
            </a:r>
            <a:r>
              <a:rPr lang="en-US" altLang="ko-KR" dirty="0"/>
              <a:t>(</a:t>
            </a:r>
            <a:r>
              <a:rPr lang="ko-KR" altLang="en-US" dirty="0"/>
              <a:t>명령대기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24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17CE4-4186-42D3-A14D-662D9A28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실행하기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1DF8C-2062-4136-B897-D3FEC2F2D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AA952F9-8350-4952-91CD-77692A8B5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63" y="1455892"/>
            <a:ext cx="6494710" cy="449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0BF35BB-CC7A-4D15-A750-81766073CDDC}"/>
              </a:ext>
            </a:extLst>
          </p:cNvPr>
          <p:cNvSpPr/>
          <p:nvPr/>
        </p:nvSpPr>
        <p:spPr>
          <a:xfrm>
            <a:off x="387815" y="3046537"/>
            <a:ext cx="3664421" cy="343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671A4E-2994-41B1-862E-107CF289670F}"/>
              </a:ext>
            </a:extLst>
          </p:cNvPr>
          <p:cNvSpPr/>
          <p:nvPr/>
        </p:nvSpPr>
        <p:spPr>
          <a:xfrm>
            <a:off x="387815" y="3911207"/>
            <a:ext cx="5137086" cy="343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C0EE8-CEBA-404F-A77B-69637FF58FEF}"/>
              </a:ext>
            </a:extLst>
          </p:cNvPr>
          <p:cNvSpPr/>
          <p:nvPr/>
        </p:nvSpPr>
        <p:spPr>
          <a:xfrm>
            <a:off x="387815" y="4775877"/>
            <a:ext cx="3019528" cy="343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16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17CE4-4186-42D3-A14D-662D9A28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실행하기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1DF8C-2062-4136-B897-D3FEC2F2D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29FF1F-4F15-4C89-9468-7643E965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39" y="1761062"/>
            <a:ext cx="6473117" cy="4427048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84C5967-405F-4A50-B81E-6FBEC9CC5E4E}"/>
              </a:ext>
            </a:extLst>
          </p:cNvPr>
          <p:cNvSpPr txBox="1">
            <a:spLocks/>
          </p:cNvSpPr>
          <p:nvPr/>
        </p:nvSpPr>
        <p:spPr>
          <a:xfrm>
            <a:off x="1030117" y="2442962"/>
            <a:ext cx="3882846" cy="16959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“</a:t>
            </a:r>
            <a:r>
              <a:rPr lang="en-US" altLang="ko-KR" sz="2000" dirty="0"/>
              <a:t>Hello, World” </a:t>
            </a:r>
            <a:r>
              <a:rPr lang="ko-KR" altLang="en-US" sz="2000" dirty="0"/>
              <a:t>라는 문장을 출력</a:t>
            </a:r>
          </a:p>
        </p:txBody>
      </p:sp>
    </p:spTree>
    <p:extLst>
      <p:ext uri="{BB962C8B-B14F-4D97-AF65-F5344CB8AC3E}">
        <p14:creationId xmlns:p14="http://schemas.microsoft.com/office/powerpoint/2010/main" val="37243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17CE4-4186-42D3-A14D-662D9A28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실행하기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1DF8C-2062-4136-B897-D3FEC2F2D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43BB00-73ED-4A67-9781-5D2CE234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23" y="1742970"/>
            <a:ext cx="6393022" cy="44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0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71222-A86A-4313-A49C-B7738732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활용 맛보기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F146B-4BEA-4DD3-955C-B1A457C2DE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원리금 계산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8E029-1A39-46D8-9331-7AA40087E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4E2977-A62C-4F6A-A3A4-F0F8A4F18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6" y="2083137"/>
            <a:ext cx="7814920" cy="284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72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839E-FED7-44DD-9893-3668C499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20E7F-E674-4D33-BC03-21B43BE09B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언어이다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0070C0"/>
                </a:solidFill>
              </a:rPr>
              <a:t>컴퓨터와 소통하기 위한 언어이다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dirty="0"/>
              <a:t>왜 컴퓨터와 소통하는 능력이 필요할까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0619D0-9256-4C50-A0FD-AEA7F54B0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4ED532-8404-4979-BADB-6CB51A67D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0" y="3072490"/>
            <a:ext cx="3645872" cy="242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B07D391-83C0-4255-BB25-360EB7754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22" y="2899838"/>
            <a:ext cx="4063152" cy="30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75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D2EC9-D6B0-4D25-9DBE-8C7F231E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66112-B95A-4209-8D92-876BDA514F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2000" dirty="0"/>
              <a:t>C, C++, JAVA </a:t>
            </a:r>
            <a:r>
              <a:rPr lang="ko-KR" altLang="en-US" sz="2000" dirty="0"/>
              <a:t>등의 언어와의 사용 비율 비교 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8B275-2277-48A9-8E49-DB3C55124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7F5467-7291-4B0F-90BE-90F77361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02" y="1805396"/>
            <a:ext cx="8296150" cy="46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E2BEB-2958-4106-904F-857B6E4F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소개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4E781-98A2-4FAD-BEC8-1B8CE7577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D1691E-389C-4E4F-B51E-CED7D033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07" y="1671715"/>
            <a:ext cx="7366987" cy="2653398"/>
          </a:xfrm>
          <a:prstGeom prst="rect">
            <a:avLst/>
          </a:prstGeom>
        </p:spPr>
      </p:pic>
      <p:pic>
        <p:nvPicPr>
          <p:cNvPr id="7" name="Picture 4" descr="H:\00_[Book]파이썬-알고리즘으로 배우는 코딩(2018-04)-------------Book\BOOK_파이썬_이미지캡춰(2019-0128)\004_1.png">
            <a:extLst>
              <a:ext uri="{FF2B5EF4-FFF2-40B4-BE49-F238E27FC236}">
                <a16:creationId xmlns:a16="http://schemas.microsoft.com/office/drawing/2014/main" id="{443ABF2B-A0DF-4E1E-9CB7-190651609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40"/>
          <a:stretch/>
        </p:blipFill>
        <p:spPr bwMode="auto">
          <a:xfrm>
            <a:off x="8184063" y="1565836"/>
            <a:ext cx="3376330" cy="267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8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01EB-FF24-43D6-9E0A-75C0308D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쉽다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59950-6187-416E-A7C4-F7987857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2DADE9-05C9-4DB9-9BBA-6D23B8A29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77" y="1521703"/>
            <a:ext cx="4342102" cy="22894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40E9F99-510F-4592-96EA-0D67F46E6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060" y="1521703"/>
            <a:ext cx="6092263" cy="25497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1BF09E9-8B6F-41FF-BD2C-D920E5E90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083" y="4491969"/>
            <a:ext cx="4151244" cy="645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83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D293-335B-45D3-AE1A-7E9DD5B9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인터프리터 방식의 언어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6B281-09B1-439C-9B81-E70D8ADC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6651A99-BD79-400C-9260-5B6AE19DC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5" y="1420110"/>
            <a:ext cx="10684685" cy="289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18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D293-335B-45D3-AE1A-7E9DD5B9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6B281-09B1-439C-9B81-E70D8ADC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06036-C6ED-46E6-B68A-3EBF8EA0BBE7}"/>
              </a:ext>
            </a:extLst>
          </p:cNvPr>
          <p:cNvSpPr txBox="1"/>
          <p:nvPr/>
        </p:nvSpPr>
        <p:spPr>
          <a:xfrm>
            <a:off x="759309" y="1347056"/>
            <a:ext cx="8295861" cy="326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컴퓨터와 소통하기 위해 사용하는 언어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기계어 </a:t>
            </a:r>
            <a:r>
              <a:rPr lang="en-US" altLang="ko-KR" sz="2000" dirty="0"/>
              <a:t>(Machine Language)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컴퓨터가 이해하는 언어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로만 구성됨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고급언어 </a:t>
            </a:r>
            <a:r>
              <a:rPr lang="en-US" altLang="ko-KR" sz="2000" dirty="0"/>
              <a:t>(High-level Language)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이해하기 어려운 기계어 대신 사람이 편하게 표현할 수 있는 언어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파이선</a:t>
            </a:r>
            <a:r>
              <a:rPr lang="en-US" altLang="ko-KR" sz="2000" dirty="0"/>
              <a:t>, C, C++, JAVA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E990D02-5763-40D5-B6AE-408A6136F970}"/>
              </a:ext>
            </a:extLst>
          </p:cNvPr>
          <p:cNvGrpSpPr/>
          <p:nvPr/>
        </p:nvGrpSpPr>
        <p:grpSpPr>
          <a:xfrm>
            <a:off x="2983170" y="4670162"/>
            <a:ext cx="6516623" cy="1939900"/>
            <a:chOff x="1006130" y="3361513"/>
            <a:chExt cx="6516623" cy="193990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AC98C90-5197-41AE-8FD0-F635CBAF84E7}"/>
                </a:ext>
              </a:extLst>
            </p:cNvPr>
            <p:cNvGrpSpPr/>
            <p:nvPr/>
          </p:nvGrpSpPr>
          <p:grpSpPr>
            <a:xfrm>
              <a:off x="4655418" y="3361513"/>
              <a:ext cx="2867335" cy="1939900"/>
              <a:chOff x="1050101" y="3471238"/>
              <a:chExt cx="2867335" cy="19399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8009C42-586B-4FA5-A48E-4119F182B3B5}"/>
                  </a:ext>
                </a:extLst>
              </p:cNvPr>
              <p:cNvSpPr/>
              <p:nvPr/>
            </p:nvSpPr>
            <p:spPr>
              <a:xfrm>
                <a:off x="1050101" y="3471238"/>
                <a:ext cx="2867335" cy="15648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/>
                <a:r>
                  <a:rPr lang="en-US" altLang="ko-KR" sz="1050" dirty="0" err="1">
                    <a:solidFill>
                      <a:schemeClr val="tx1"/>
                    </a:solidFill>
                  </a:rPr>
                  <a:t>def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50" dirty="0" err="1">
                    <a:solidFill>
                      <a:schemeClr val="tx1"/>
                    </a:solidFill>
                  </a:rPr>
                  <a:t>uChoice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() :</a:t>
                </a:r>
              </a:p>
              <a:p>
                <a:pPr lvl="1" fontAlgn="base"/>
                <a:r>
                  <a:rPr lang="en-US" altLang="ko-KR" sz="1050" dirty="0">
                    <a:solidFill>
                      <a:schemeClr val="tx1"/>
                    </a:solidFill>
                  </a:rPr>
                  <a:t>print("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다음 중 하나를 고르시오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")</a:t>
                </a:r>
              </a:p>
              <a:p>
                <a:pPr lvl="1" fontAlgn="base"/>
                <a:endParaRPr lang="ko-KR" altLang="en-US" sz="1050" dirty="0">
                  <a:solidFill>
                    <a:schemeClr val="tx1"/>
                  </a:solidFill>
                </a:endParaRPr>
              </a:p>
              <a:p>
                <a:pPr lvl="1" fontAlgn="base"/>
                <a:r>
                  <a:rPr lang="en-US" altLang="ko-KR" sz="1050" dirty="0">
                    <a:solidFill>
                      <a:schemeClr val="tx1"/>
                    </a:solidFill>
                  </a:rPr>
                  <a:t>print("0 : 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가위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")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  <a:p>
                <a:pPr lvl="1" fontAlgn="base"/>
                <a:r>
                  <a:rPr lang="en-US" altLang="ko-KR" sz="1050" dirty="0">
                    <a:solidFill>
                      <a:schemeClr val="tx1"/>
                    </a:solidFill>
                  </a:rPr>
                  <a:t>print("1 : 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바위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")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  <a:p>
                <a:pPr lvl="1" fontAlgn="base"/>
                <a:r>
                  <a:rPr lang="en-US" altLang="ko-KR" sz="1050" dirty="0">
                    <a:solidFill>
                      <a:schemeClr val="tx1"/>
                    </a:solidFill>
                  </a:rPr>
                  <a:t>print("2 : 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보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")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  <a:p>
                <a:pPr lvl="1" fontAlgn="base"/>
                <a:r>
                  <a:rPr lang="en-US" altLang="ko-KR" sz="1050" dirty="0" err="1">
                    <a:solidFill>
                      <a:schemeClr val="tx1"/>
                    </a:solidFill>
                  </a:rPr>
                  <a:t>uChoice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105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(input())</a:t>
                </a:r>
              </a:p>
              <a:p>
                <a:pPr lvl="1" fontAlgn="base"/>
                <a:r>
                  <a:rPr lang="en-US" altLang="ko-KR" sz="1050" dirty="0">
                    <a:solidFill>
                      <a:schemeClr val="tx1"/>
                    </a:solidFill>
                  </a:rPr>
                  <a:t>return </a:t>
                </a:r>
                <a:r>
                  <a:rPr lang="en-US" altLang="ko-KR" sz="1050" dirty="0" err="1">
                    <a:solidFill>
                      <a:schemeClr val="tx1"/>
                    </a:solidFill>
                  </a:rPr>
                  <a:t>uChoice</a:t>
                </a:r>
                <a:endParaRPr lang="en-US" altLang="ko-K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F02411-2F3A-4082-82CB-B767AA1560E9}"/>
                  </a:ext>
                </a:extLst>
              </p:cNvPr>
              <p:cNvSpPr txBox="1"/>
              <p:nvPr/>
            </p:nvSpPr>
            <p:spPr>
              <a:xfrm>
                <a:off x="1799692" y="5134139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고급언어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E4860B1-4641-442A-9271-307293B4F1D1}"/>
                </a:ext>
              </a:extLst>
            </p:cNvPr>
            <p:cNvGrpSpPr/>
            <p:nvPr/>
          </p:nvGrpSpPr>
          <p:grpSpPr>
            <a:xfrm>
              <a:off x="1006130" y="3361513"/>
              <a:ext cx="2867335" cy="1939900"/>
              <a:chOff x="5226565" y="3471238"/>
              <a:chExt cx="2867335" cy="19399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FBDEED8-571F-4CE8-92C1-1AC09396CFD9}"/>
                  </a:ext>
                </a:extLst>
              </p:cNvPr>
              <p:cNvSpPr/>
              <p:nvPr/>
            </p:nvSpPr>
            <p:spPr>
              <a:xfrm>
                <a:off x="5226565" y="3471238"/>
                <a:ext cx="2867335" cy="15648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/>
                <a:r>
                  <a:rPr lang="en-US" altLang="ko-KR" sz="1050" dirty="0">
                    <a:solidFill>
                      <a:schemeClr val="tx1"/>
                    </a:solidFill>
                  </a:rPr>
                  <a:t>0100011101011010100110100101010100010101101010011011100101011010010101001011010001010110101001101001010101000101011010100110100101010100010101101110100110100101010100010101101010011010010101111101000101011010100110100101010100010101101010011010010101</a:t>
                </a:r>
              </a:p>
              <a:p>
                <a:pPr fontAlgn="base"/>
                <a:endParaRPr lang="en-US" altLang="ko-K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502493-7189-4394-8889-87B3171F27C7}"/>
                  </a:ext>
                </a:extLst>
              </p:cNvPr>
              <p:cNvSpPr txBox="1"/>
              <p:nvPr/>
            </p:nvSpPr>
            <p:spPr>
              <a:xfrm>
                <a:off x="5976156" y="5134139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기계어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83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D293-335B-45D3-AE1A-7E9DD5B9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번역기의 종류 </a:t>
            </a:r>
            <a:r>
              <a:rPr lang="en-US" altLang="ko-KR" dirty="0"/>
              <a:t>(</a:t>
            </a:r>
            <a:r>
              <a:rPr lang="ko-KR" altLang="en-US" dirty="0"/>
              <a:t>컴파일러 방식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6B281-09B1-439C-9B81-E70D8ADC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E700B2B5-8B30-4944-9C27-20457CB0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00" y="1757644"/>
            <a:ext cx="8316396" cy="29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645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4206</TotalTime>
  <Words>390</Words>
  <Application>Microsoft Office PowerPoint</Application>
  <PresentationFormat>와이드스크린</PresentationFormat>
  <Paragraphs>103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Segoe UI</vt:lpstr>
      <vt:lpstr>Wingdings</vt:lpstr>
      <vt:lpstr>맑은 고딕</vt:lpstr>
      <vt:lpstr>Arial</vt:lpstr>
      <vt:lpstr>WelcomeDoc</vt:lpstr>
      <vt:lpstr>파이썬 소개와 설치</vt:lpstr>
      <vt:lpstr>배울 내용들 </vt:lpstr>
      <vt:lpstr>파이썬 소개 </vt:lpstr>
      <vt:lpstr>파이썬 소개 </vt:lpstr>
      <vt:lpstr>파이썬 소개 </vt:lpstr>
      <vt:lpstr>파이썬은 쉽다. </vt:lpstr>
      <vt:lpstr>인터프리터 방식의 언어 </vt:lpstr>
      <vt:lpstr>프로그래밍 언어</vt:lpstr>
      <vt:lpstr>프로그래밍 번역기의 종류 (컴파일러 방식)</vt:lpstr>
      <vt:lpstr>프로그래밍 번역기의 종류 (인터프리터 방식)</vt:lpstr>
      <vt:lpstr>파이썬 설치하기</vt:lpstr>
      <vt:lpstr>파이썬 설치 </vt:lpstr>
      <vt:lpstr>파이썬 설치 </vt:lpstr>
      <vt:lpstr>파이썬 설치 </vt:lpstr>
      <vt:lpstr>파이썬 설치 </vt:lpstr>
      <vt:lpstr>설치 후 실행하기</vt:lpstr>
      <vt:lpstr>설치 후 실행하기 </vt:lpstr>
      <vt:lpstr>IDLE 이 뭘까? </vt:lpstr>
      <vt:lpstr>파이썬 실행하기</vt:lpstr>
      <vt:lpstr>파이썬 실행하기</vt:lpstr>
      <vt:lpstr>파이썬 실행하기</vt:lpstr>
      <vt:lpstr>파이썬 실행하기</vt:lpstr>
      <vt:lpstr>파이썬 실행하기</vt:lpstr>
      <vt:lpstr>파이썬 활용 맛보기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김종욱</cp:lastModifiedBy>
  <cp:revision>205</cp:revision>
  <cp:lastPrinted>2019-08-04T08:53:59Z</cp:lastPrinted>
  <dcterms:created xsi:type="dcterms:W3CDTF">2019-06-11T01:17:44Z</dcterms:created>
  <dcterms:modified xsi:type="dcterms:W3CDTF">2022-03-13T01:41:03Z</dcterms:modified>
  <cp:version/>
</cp:coreProperties>
</file>