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4"/>
  </p:sldMasterIdLst>
  <p:notesMasterIdLst>
    <p:notesMasterId r:id="rId27"/>
  </p:notesMasterIdLst>
  <p:handoutMasterIdLst>
    <p:handoutMasterId r:id="rId28"/>
  </p:handoutMasterIdLst>
  <p:sldIdLst>
    <p:sldId id="609" r:id="rId5"/>
    <p:sldId id="1591" r:id="rId6"/>
    <p:sldId id="1592" r:id="rId7"/>
    <p:sldId id="1593" r:id="rId8"/>
    <p:sldId id="1573" r:id="rId9"/>
    <p:sldId id="1594" r:id="rId10"/>
    <p:sldId id="1595" r:id="rId11"/>
    <p:sldId id="1565" r:id="rId12"/>
    <p:sldId id="1596" r:id="rId13"/>
    <p:sldId id="1597" r:id="rId14"/>
    <p:sldId id="1575" r:id="rId15"/>
    <p:sldId id="1590" r:id="rId16"/>
    <p:sldId id="1570" r:id="rId17"/>
    <p:sldId id="1598" r:id="rId18"/>
    <p:sldId id="1599" r:id="rId19"/>
    <p:sldId id="1601" r:id="rId20"/>
    <p:sldId id="1600" r:id="rId21"/>
    <p:sldId id="1602" r:id="rId22"/>
    <p:sldId id="1603" r:id="rId23"/>
    <p:sldId id="1604" r:id="rId24"/>
    <p:sldId id="1605" r:id="rId25"/>
    <p:sldId id="1606" r:id="rId26"/>
  </p:sldIdLst>
  <p:sldSz cx="12192000" cy="6858000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584096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1170226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756357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2342487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930652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3516782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4102913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4689043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Haney" initials="S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A48"/>
    <a:srgbClr val="0000FF"/>
    <a:srgbClr val="F3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14" autoAdjust="0"/>
  </p:normalViewPr>
  <p:slideViewPr>
    <p:cSldViewPr snapToGrid="0">
      <p:cViewPr varScale="1">
        <p:scale>
          <a:sx n="99" d="100"/>
          <a:sy n="99" d="100"/>
        </p:scale>
        <p:origin x="64" y="540"/>
      </p:cViewPr>
      <p:guideLst>
        <p:guide orient="horz" pos="194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1240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10" d="100"/>
        <a:sy n="210" d="100"/>
      </p:scale>
      <p:origin x="0" y="16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r">
              <a:defRPr sz="1200"/>
            </a:lvl1pPr>
          </a:lstStyle>
          <a:p>
            <a:fld id="{DF642D42-32FE-0947-BBAF-892163C492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r">
              <a:defRPr sz="1200"/>
            </a:lvl1pPr>
          </a:lstStyle>
          <a:p>
            <a:fld id="{855E04B3-B5DB-BA43-89D0-3371E2A6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0"/>
          </a:xfrm>
          <a:prstGeom prst="rect">
            <a:avLst/>
          </a:prstGeom>
        </p:spPr>
        <p:txBody>
          <a:bodyPr vert="horz" wrap="square" lIns="94586" tIns="47293" rIns="94586" bIns="472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47133-AB60-4BDB-8C83-91ABF2150A50}" type="datetimeFigureOut">
              <a:rPr lang="en-US" altLang="en-US"/>
              <a:pPr/>
              <a:t>3/27/2022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3" y="768350"/>
            <a:ext cx="681831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86" tIns="47293" rIns="94586" bIns="4729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586" tIns="47293" rIns="94586" bIns="4729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0"/>
          </a:xfrm>
          <a:prstGeom prst="rect">
            <a:avLst/>
          </a:prstGeom>
        </p:spPr>
        <p:txBody>
          <a:bodyPr vert="horz" wrap="square" lIns="94586" tIns="47293" rIns="94586" bIns="472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57F9A-E881-452F-8232-C43F6BA94A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529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584096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170226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756357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2342487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928898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4679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0459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6238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513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806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u="none" kern="12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endParaRPr lang="en-US" altLang="ko-KR" sz="1200" b="0" u="none" kern="1200" dirty="0">
              <a:solidFill>
                <a:schemeClr val="tx1"/>
              </a:solidFill>
              <a:latin typeface="+mj-ea"/>
              <a:ea typeface="MS PGothic" panose="020B0600070205080204" pitchFamily="34" charset="-128"/>
            </a:endParaRPr>
          </a:p>
          <a:p>
            <a:endParaRPr lang="en-US" altLang="ko-KR" sz="1200" b="0" u="none" kern="1200" dirty="0">
              <a:solidFill>
                <a:schemeClr val="tx1"/>
              </a:solidFill>
              <a:latin typeface="+mj-ea"/>
              <a:ea typeface="MS PGothic" panose="020B0600070205080204" pitchFamily="34" charset="-128"/>
            </a:endParaRPr>
          </a:p>
          <a:p>
            <a:r>
              <a:rPr lang="ko-KR" altLang="en-US" sz="1200" b="0" u="none" kern="1200" dirty="0">
                <a:solidFill>
                  <a:schemeClr val="tx1"/>
                </a:solidFill>
                <a:latin typeface="+mj-ea"/>
                <a:ea typeface="MS PGothic" panose="020B0600070205080204" pitchFamily="34" charset="-128"/>
              </a:rPr>
              <a:t>성적이 </a:t>
            </a:r>
            <a:r>
              <a:rPr lang="en-US" altLang="ko-KR" sz="1200" b="0" u="none" kern="1200" dirty="0">
                <a:solidFill>
                  <a:schemeClr val="tx1"/>
                </a:solidFill>
                <a:latin typeface="+mj-ea"/>
                <a:ea typeface="MS PGothic" panose="020B0600070205080204" pitchFamily="34" charset="-128"/>
              </a:rPr>
              <a:t>90</a:t>
            </a:r>
            <a:r>
              <a:rPr lang="ko-KR" altLang="en-US" sz="1200" b="0" u="none" kern="1200" dirty="0">
                <a:solidFill>
                  <a:schemeClr val="tx1"/>
                </a:solidFill>
                <a:latin typeface="+mj-ea"/>
                <a:ea typeface="MS PGothic" panose="020B0600070205080204" pitchFamily="34" charset="-128"/>
              </a:rPr>
              <a:t>점 이상이면 </a:t>
            </a:r>
            <a:r>
              <a:rPr lang="en-US" altLang="ko-KR" sz="1200" b="0" u="none" kern="1200" dirty="0">
                <a:solidFill>
                  <a:schemeClr val="tx1"/>
                </a:solidFill>
                <a:latin typeface="+mj-ea"/>
                <a:ea typeface="MS PGothic" panose="020B0600070205080204" pitchFamily="34" charset="-128"/>
              </a:rPr>
              <a:t>A, </a:t>
            </a:r>
          </a:p>
          <a:p>
            <a:r>
              <a:rPr lang="en-US" altLang="ko-KR" sz="1200" b="0" u="none" kern="1200" dirty="0">
                <a:solidFill>
                  <a:schemeClr val="tx1"/>
                </a:solidFill>
                <a:latin typeface="+mj-ea"/>
                <a:ea typeface="MS PGothic" panose="020B0600070205080204" pitchFamily="34" charset="-128"/>
              </a:rPr>
              <a:t>80 B, </a:t>
            </a:r>
            <a:r>
              <a:rPr lang="ko-KR" altLang="en-US" sz="1200" b="0" u="none" kern="1200" dirty="0">
                <a:solidFill>
                  <a:schemeClr val="tx1"/>
                </a:solidFill>
                <a:latin typeface="+mj-ea"/>
                <a:ea typeface="MS PGothic" panose="020B0600070205080204" pitchFamily="34" charset="-128"/>
              </a:rPr>
              <a:t>너머지는 </a:t>
            </a:r>
            <a:r>
              <a:rPr lang="en-US" altLang="ko-KR" sz="1200" b="0" u="none" kern="1200" dirty="0">
                <a:solidFill>
                  <a:schemeClr val="tx1"/>
                </a:solidFill>
                <a:latin typeface="+mj-ea"/>
                <a:ea typeface="MS PGothic" panose="020B0600070205080204" pitchFamily="34" charset="-128"/>
              </a:rPr>
              <a:t>C </a:t>
            </a:r>
          </a:p>
          <a:p>
            <a:endParaRPr lang="en-US" altLang="ko-KR" sz="1200" b="0" u="none" kern="1200" dirty="0">
              <a:solidFill>
                <a:schemeClr val="tx1"/>
              </a:solidFill>
              <a:latin typeface="+mj-ea"/>
              <a:ea typeface="MS PGothic" panose="020B0600070205080204" pitchFamily="34" charset="-128"/>
            </a:endParaRPr>
          </a:p>
          <a:p>
            <a:endParaRPr lang="en-US" altLang="ko-KR" sz="1200" b="0" u="none" kern="1200" dirty="0">
              <a:solidFill>
                <a:schemeClr val="tx1"/>
              </a:solidFill>
              <a:latin typeface="+mj-ea"/>
              <a:ea typeface="MS PGothic" panose="020B0600070205080204" pitchFamily="34" charset="-128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>
                <a:solidFill>
                  <a:prstClr val="black"/>
                </a:solidFill>
              </a:rPr>
              <a:pPr/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0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score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시험점를</a:t>
            </a:r>
            <a:r>
              <a:rPr lang="ko-KR" altLang="en-US" dirty="0"/>
              <a:t>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if score&gt;=90 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시험을 아주 잘 봤군요</a:t>
            </a:r>
            <a:r>
              <a:rPr lang="en-US" altLang="ko-KR" dirty="0"/>
              <a:t>. </a:t>
            </a:r>
            <a:r>
              <a:rPr lang="ko-KR" altLang="en-US" dirty="0"/>
              <a:t>축하해요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    if score&gt;=80 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시험을 괜찮게 봤군요</a:t>
            </a:r>
            <a:r>
              <a:rPr lang="en-US" altLang="ko-KR" dirty="0"/>
              <a:t>. </a:t>
            </a:r>
            <a:r>
              <a:rPr lang="ko-KR" altLang="en-US" dirty="0"/>
              <a:t>수고했어요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else :</a:t>
            </a:r>
          </a:p>
          <a:p>
            <a:r>
              <a:rPr lang="en-US" altLang="ko-KR" dirty="0"/>
              <a:t>        if score&gt;=70 :</a:t>
            </a:r>
          </a:p>
          <a:p>
            <a:r>
              <a:rPr lang="en-US" altLang="ko-KR" dirty="0"/>
              <a:t>            print("</a:t>
            </a:r>
            <a:r>
              <a:rPr lang="ko-KR" altLang="en-US" dirty="0"/>
              <a:t>시험을 좀 </a:t>
            </a:r>
            <a:r>
              <a:rPr lang="ko-KR" altLang="en-US" dirty="0" err="1"/>
              <a:t>못봤군요</a:t>
            </a:r>
            <a:r>
              <a:rPr lang="en-US" altLang="ko-KR" dirty="0"/>
              <a:t>. </a:t>
            </a:r>
            <a:r>
              <a:rPr lang="ko-KR" altLang="en-US" dirty="0"/>
              <a:t>다음에는 잘 봐요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else :</a:t>
            </a:r>
          </a:p>
          <a:p>
            <a:r>
              <a:rPr lang="en-US" altLang="ko-KR" dirty="0"/>
              <a:t>            print("</a:t>
            </a:r>
            <a:r>
              <a:rPr lang="ko-KR" altLang="en-US" dirty="0"/>
              <a:t>완전히 망했군요</a:t>
            </a:r>
            <a:r>
              <a:rPr lang="en-US" altLang="ko-KR" dirty="0"/>
              <a:t>")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420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71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61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32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8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18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79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19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79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365759"/>
            <a:ext cx="11682101" cy="2739045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39495" y="618811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47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064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3월 27일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5892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3월 27일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9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D2F166C-E96A-4ECE-8622-F9AB9FA8068A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515600" cy="20482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ko-KR" sz="4800" b="1" dirty="0">
                <a:solidFill>
                  <a:schemeClr val="bg1"/>
                </a:solidFill>
              </a:rPr>
              <a:t>9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br>
              <a:rPr lang="en-US" altLang="ko-KR" sz="4800" b="1" dirty="0">
                <a:solidFill>
                  <a:schemeClr val="bg1"/>
                </a:solidFill>
              </a:rPr>
            </a:br>
            <a:r>
              <a:rPr lang="ko-KR" altLang="en-US" sz="4800" b="1" dirty="0">
                <a:solidFill>
                  <a:schemeClr val="bg1"/>
                </a:solidFill>
              </a:rPr>
              <a:t>조건문 활용하기</a:t>
            </a:r>
          </a:p>
        </p:txBody>
      </p:sp>
    </p:spTree>
    <p:extLst>
      <p:ext uri="{BB962C8B-B14F-4D97-AF65-F5344CB8AC3E}">
        <p14:creationId xmlns:p14="http://schemas.microsoft.com/office/powerpoint/2010/main" val="411735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F691BC4-CD38-4EFC-B894-5A72F4DA852F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~ else ~ </a:t>
            </a:r>
            <a:r>
              <a:rPr lang="ko-KR" altLang="en-US" dirty="0"/>
              <a:t>조건문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A7C4A-04D5-4299-A7E1-C4DA41A11B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4222" y="1799558"/>
            <a:ext cx="4274223" cy="48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.. </a:t>
            </a:r>
            <a:r>
              <a:rPr lang="en-US" altLang="ko-KR" dirty="0" err="1"/>
              <a:t>elif</a:t>
            </a:r>
            <a:r>
              <a:rPr lang="en-US" altLang="ko-KR" dirty="0"/>
              <a:t> .. else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400" dirty="0"/>
              <a:t>성적에 따라 </a:t>
            </a:r>
            <a:r>
              <a:rPr lang="en-US" altLang="ko-KR" sz="2400" dirty="0"/>
              <a:t>A, B, C </a:t>
            </a:r>
            <a:r>
              <a:rPr lang="ko-KR" altLang="en-US" sz="2400" dirty="0"/>
              <a:t>학점 부여하기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509295" y="2543110"/>
            <a:ext cx="2851784" cy="77724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>
                <a:solidFill>
                  <a:prstClr val="white"/>
                </a:solidFill>
                <a:latin typeface="맑은 고딕"/>
              </a:rPr>
              <a:t>성적</a:t>
            </a:r>
            <a:endParaRPr lang="en-US" altLang="ko-KR" sz="1920" b="1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40570" y="4541621"/>
            <a:ext cx="2009970" cy="603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 dirty="0">
                <a:solidFill>
                  <a:prstClr val="white"/>
                </a:solidFill>
                <a:latin typeface="맑은 고딕"/>
              </a:rPr>
              <a:t>명령문</a:t>
            </a:r>
            <a:r>
              <a:rPr lang="en-US" altLang="ko-KR" sz="1920" b="1" dirty="0">
                <a:solidFill>
                  <a:prstClr val="white"/>
                </a:solidFill>
                <a:latin typeface="맑은 고딕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2935187" y="3320350"/>
            <a:ext cx="10368" cy="122127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943760" y="5145506"/>
            <a:ext cx="1795" cy="7518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920" b="1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026977" y="3930467"/>
            <a:ext cx="9637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920" u="none">
                <a:solidFill>
                  <a:srgbClr val="FF0000"/>
                </a:solidFill>
                <a:latin typeface="맑은 고딕"/>
                <a:ea typeface="맑은 고딕"/>
              </a:rPr>
              <a:t>90</a:t>
            </a:r>
            <a:r>
              <a:rPr lang="ko-KR" altLang="en-US" sz="1920" u="none" dirty="0">
                <a:solidFill>
                  <a:srgbClr val="FF0000"/>
                </a:solidFill>
                <a:latin typeface="맑은 고딕"/>
                <a:ea typeface="맑은 고딕"/>
              </a:rPr>
              <a:t>이상</a:t>
            </a:r>
            <a:endParaRPr lang="en-US" altLang="ko-KR" sz="1920" u="none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2923648" y="2198306"/>
            <a:ext cx="0" cy="3448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920" b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760684" y="4548603"/>
            <a:ext cx="1925711" cy="603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 dirty="0">
                <a:solidFill>
                  <a:prstClr val="white"/>
                </a:solidFill>
                <a:latin typeface="맑은 고딕"/>
              </a:rPr>
              <a:t>명령문</a:t>
            </a:r>
            <a:r>
              <a:rPr lang="en-US" altLang="ko-KR" sz="1920" b="1" dirty="0">
                <a:solidFill>
                  <a:prstClr val="white"/>
                </a:solidFill>
                <a:latin typeface="맑은 고딕"/>
              </a:rPr>
              <a:t>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447945" y="4548603"/>
            <a:ext cx="1925711" cy="603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 dirty="0">
                <a:solidFill>
                  <a:prstClr val="white"/>
                </a:solidFill>
                <a:latin typeface="맑은 고딕"/>
              </a:rPr>
              <a:t>명령문</a:t>
            </a:r>
            <a:r>
              <a:rPr lang="en-US" altLang="ko-KR" sz="1920" b="1" dirty="0">
                <a:solidFill>
                  <a:prstClr val="white"/>
                </a:solidFill>
                <a:latin typeface="맑은 고딕"/>
              </a:rPr>
              <a:t>2</a:t>
            </a:r>
          </a:p>
        </p:txBody>
      </p:sp>
      <p:cxnSp>
        <p:nvCxnSpPr>
          <p:cNvPr id="24" name="꺾인 연결선 23"/>
          <p:cNvCxnSpPr>
            <a:endCxn id="18" idx="0"/>
          </p:cNvCxnSpPr>
          <p:nvPr/>
        </p:nvCxnSpPr>
        <p:spPr>
          <a:xfrm rot="16200000" flipH="1">
            <a:off x="5263172" y="1400978"/>
            <a:ext cx="830009" cy="5465245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5829883" y="3959041"/>
            <a:ext cx="2005677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920" u="none" dirty="0">
                <a:solidFill>
                  <a:srgbClr val="FF0000"/>
                </a:solidFill>
                <a:latin typeface="맑은 고딕"/>
                <a:ea typeface="맑은 고딕"/>
              </a:rPr>
              <a:t>80</a:t>
            </a:r>
            <a:r>
              <a:rPr lang="ko-KR" altLang="en-US" sz="1920" u="none" dirty="0">
                <a:solidFill>
                  <a:srgbClr val="FF0000"/>
                </a:solidFill>
                <a:latin typeface="맑은 고딕"/>
                <a:ea typeface="맑은 고딕"/>
              </a:rPr>
              <a:t>이상 </a:t>
            </a:r>
            <a:r>
              <a:rPr lang="en-US" altLang="ko-KR" sz="1920" u="none" dirty="0">
                <a:solidFill>
                  <a:srgbClr val="FF0000"/>
                </a:solidFill>
                <a:latin typeface="맑은 고딕"/>
                <a:ea typeface="맑은 고딕"/>
              </a:rPr>
              <a:t>(90</a:t>
            </a:r>
            <a:r>
              <a:rPr lang="ko-KR" altLang="en-US" sz="1920" u="none" dirty="0">
                <a:solidFill>
                  <a:srgbClr val="FF0000"/>
                </a:solidFill>
                <a:latin typeface="맑은 고딕"/>
                <a:ea typeface="맑은 고딕"/>
              </a:rPr>
              <a:t>미만</a:t>
            </a:r>
            <a:r>
              <a:rPr lang="en-US" altLang="ko-KR" sz="1920" u="none" dirty="0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507649" y="3936497"/>
            <a:ext cx="2005677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920" u="none" dirty="0">
                <a:solidFill>
                  <a:srgbClr val="FF0000"/>
                </a:solidFill>
                <a:latin typeface="맑은 고딕"/>
                <a:ea typeface="맑은 고딕"/>
              </a:rPr>
              <a:t>70</a:t>
            </a:r>
            <a:r>
              <a:rPr lang="ko-KR" altLang="en-US" sz="1920" u="none" dirty="0">
                <a:solidFill>
                  <a:srgbClr val="FF0000"/>
                </a:solidFill>
                <a:latin typeface="맑은 고딕"/>
                <a:ea typeface="맑은 고딕"/>
              </a:rPr>
              <a:t>이상 </a:t>
            </a:r>
            <a:r>
              <a:rPr lang="en-US" altLang="ko-KR" sz="1920" u="none" dirty="0">
                <a:solidFill>
                  <a:srgbClr val="FF0000"/>
                </a:solidFill>
                <a:latin typeface="맑은 고딕"/>
                <a:ea typeface="맑은 고딕"/>
              </a:rPr>
              <a:t>(80</a:t>
            </a:r>
            <a:r>
              <a:rPr lang="ko-KR" altLang="en-US" sz="1920" u="none" dirty="0">
                <a:solidFill>
                  <a:srgbClr val="FF0000"/>
                </a:solidFill>
                <a:latin typeface="맑은 고딕"/>
                <a:ea typeface="맑은 고딕"/>
              </a:rPr>
              <a:t>미만</a:t>
            </a:r>
            <a:r>
              <a:rPr lang="en-US" altLang="ko-KR" sz="1920" u="none" dirty="0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5720057" y="5152490"/>
            <a:ext cx="1795" cy="7518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920" b="1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8409004" y="5152490"/>
            <a:ext cx="1795" cy="7518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920" b="1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5711918" y="3718595"/>
            <a:ext cx="11620" cy="82302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920" b="1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392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.. </a:t>
            </a:r>
            <a:r>
              <a:rPr lang="en-US" altLang="ko-KR" dirty="0" err="1"/>
              <a:t>elif</a:t>
            </a:r>
            <a:r>
              <a:rPr lang="en-US" altLang="ko-KR" dirty="0"/>
              <a:t> .. else </a:t>
            </a:r>
            <a:r>
              <a:rPr lang="ko-KR" altLang="en-US" dirty="0"/>
              <a:t>조건문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501" t="3247" r="35248" b="2222"/>
          <a:stretch/>
        </p:blipFill>
        <p:spPr>
          <a:xfrm>
            <a:off x="4604283" y="1788842"/>
            <a:ext cx="2983434" cy="41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6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47" y="1304961"/>
            <a:ext cx="8307085" cy="52482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6881EC6-71A0-47B7-85D1-000EFF84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/>
          <a:lstStyle/>
          <a:p>
            <a:r>
              <a:rPr lang="ko-KR" altLang="en-US" dirty="0"/>
              <a:t>중첩 조건문</a:t>
            </a:r>
          </a:p>
        </p:txBody>
      </p:sp>
    </p:spTree>
    <p:extLst>
      <p:ext uri="{BB962C8B-B14F-4D97-AF65-F5344CB8AC3E}">
        <p14:creationId xmlns:p14="http://schemas.microsoft.com/office/powerpoint/2010/main" val="119705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D3354-6A44-4F92-8CD5-8F301A56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.. </a:t>
            </a:r>
            <a:r>
              <a:rPr lang="en-US" altLang="ko-KR" dirty="0" err="1"/>
              <a:t>elif</a:t>
            </a:r>
            <a:r>
              <a:rPr lang="en-US" altLang="ko-KR" dirty="0"/>
              <a:t> .. else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876FA-DA24-4375-8030-82939031DE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83B8E-EF64-48FD-B6D6-9DA8253B8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766A17-5C2B-4C7A-AC45-0A2805D2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82" y="1352122"/>
            <a:ext cx="8073097" cy="4748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48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563C1-1E0F-473E-A480-FEAF1158F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911" y="565366"/>
            <a:ext cx="11171640" cy="3977640"/>
          </a:xfrm>
        </p:spPr>
        <p:txBody>
          <a:bodyPr/>
          <a:lstStyle/>
          <a:p>
            <a:pPr marL="182250" indent="0">
              <a:buNone/>
            </a:pPr>
            <a:r>
              <a:rPr lang="en-US" altLang="ko-KR" sz="2000" dirty="0"/>
              <a:t>1~8</a:t>
            </a:r>
            <a:r>
              <a:rPr lang="ko-KR" altLang="en-US" sz="2000" dirty="0"/>
              <a:t>까지 입력 받은 숫자를 판별하는 프로그램을 작성해보자 </a:t>
            </a:r>
            <a:r>
              <a:rPr lang="en-US" altLang="ko-KR" sz="2000" dirty="0"/>
              <a:t>(</a:t>
            </a:r>
            <a:r>
              <a:rPr lang="ko-KR" altLang="en-US" sz="2000" dirty="0"/>
              <a:t>비교</a:t>
            </a:r>
            <a:r>
              <a:rPr lang="en-US" altLang="ko-KR" sz="2000" dirty="0"/>
              <a:t>)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59488-DF14-4A37-B2CF-34CDA701C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06B699-D6E7-4C02-BF38-B7E26DF6E2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908" y="1405087"/>
            <a:ext cx="9724211" cy="50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4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3849B-9B5A-453F-B731-999E1D34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A922C-8036-4726-A486-A4D58FBAC2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6C683-740A-454A-85EB-AA831836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B7BFA2A9-45C2-4ABD-A4F0-7840F870311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207" y="1382071"/>
            <a:ext cx="11692755" cy="21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3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3849B-9B5A-453F-B731-999E1D34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6C683-740A-454A-85EB-AA831836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91BE6520-91B3-479D-89DA-D450DB8B35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814" y="1434750"/>
            <a:ext cx="11108337" cy="50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6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3849B-9B5A-453F-B731-999E1D34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6C683-740A-454A-85EB-AA831836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BAC347C8-0831-4AD1-9A6D-E1181411B2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499" y="1193936"/>
            <a:ext cx="8888301" cy="53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B5FA3-CC8D-49FF-94CA-33B78622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6E6A6-678F-48C4-97BA-762C2FF86F5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27357" y="1399185"/>
            <a:ext cx="9203660" cy="51540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C5A14-DEA3-4145-BEBF-A974C4C88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50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F691BC4-CD38-4EFC-B894-5A72F4DA852F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중첩 조건문</a:t>
            </a:r>
          </a:p>
        </p:txBody>
      </p:sp>
    </p:spTree>
    <p:extLst>
      <p:ext uri="{BB962C8B-B14F-4D97-AF65-F5344CB8AC3E}">
        <p14:creationId xmlns:p14="http://schemas.microsoft.com/office/powerpoint/2010/main" val="91686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B5FA3-CC8D-49FF-94CA-33B78622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C5A14-DEA3-4145-BEBF-A974C4C88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77254D9-01B2-4F87-AF18-78C4F414072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15369" y="1369934"/>
            <a:ext cx="8956622" cy="5060180"/>
          </a:xfrm>
        </p:spPr>
      </p:pic>
    </p:spTree>
    <p:extLst>
      <p:ext uri="{BB962C8B-B14F-4D97-AF65-F5344CB8AC3E}">
        <p14:creationId xmlns:p14="http://schemas.microsoft.com/office/powerpoint/2010/main" val="459161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B5FA3-CC8D-49FF-94CA-33B78622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C5A14-DEA3-4145-BEBF-A974C4C88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E394605-5F72-432C-9116-C442019735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C7EA9F-3F32-4DDC-AA06-1FD96414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99" y="1482403"/>
            <a:ext cx="9552924" cy="17761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D9F0A6-132A-460A-9700-2FE6B1CA4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0" y="3699713"/>
            <a:ext cx="9428500" cy="18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0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B5FA3-CC8D-49FF-94CA-33B78622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C5A14-DEA3-4145-BEBF-A974C4C88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6C96B37-C14D-43BF-833A-1C66C69726E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40764" y="1532618"/>
            <a:ext cx="10489845" cy="1914878"/>
          </a:xfrm>
        </p:spPr>
      </p:pic>
    </p:spTree>
    <p:extLst>
      <p:ext uri="{BB962C8B-B14F-4D97-AF65-F5344CB8AC3E}">
        <p14:creationId xmlns:p14="http://schemas.microsoft.com/office/powerpoint/2010/main" val="15463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29E303E-216E-40F9-81D9-AFC877D9CC2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1281" y="414379"/>
            <a:ext cx="9933019" cy="58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4716068-B5D4-4A1F-9705-2438AB3468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4817" y="651184"/>
            <a:ext cx="9518572" cy="56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9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79010" y="1743932"/>
            <a:ext cx="7479768" cy="4219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조건문</a:t>
            </a:r>
            <a:r>
              <a:rPr lang="en-US" altLang="ko-KR" dirty="0"/>
              <a:t>: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판별하기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90" y="1477008"/>
            <a:ext cx="7590790" cy="44224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DABA9D-180B-4E4C-824F-FAFF00DB385A}"/>
              </a:ext>
            </a:extLst>
          </p:cNvPr>
          <p:cNvSpPr/>
          <p:nvPr/>
        </p:nvSpPr>
        <p:spPr>
          <a:xfrm>
            <a:off x="1747157" y="2024743"/>
            <a:ext cx="6939643" cy="3874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EAE110-D88E-4F70-93FA-DC623EBA7255}"/>
              </a:ext>
            </a:extLst>
          </p:cNvPr>
          <p:cNvSpPr/>
          <p:nvPr/>
        </p:nvSpPr>
        <p:spPr>
          <a:xfrm>
            <a:off x="2208727" y="3902300"/>
            <a:ext cx="5975797" cy="18674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조건문</a:t>
            </a:r>
            <a:r>
              <a:rPr lang="en-US" altLang="ko-KR" dirty="0"/>
              <a:t>: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판별하기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50BE8A-1709-4E77-BCA8-D49B8C09119D}"/>
              </a:ext>
            </a:extLst>
          </p:cNvPr>
          <p:cNvGrpSpPr/>
          <p:nvPr/>
        </p:nvGrpSpPr>
        <p:grpSpPr>
          <a:xfrm>
            <a:off x="1022603" y="1769142"/>
            <a:ext cx="9615107" cy="4640802"/>
            <a:chOff x="1170517" y="2270160"/>
            <a:chExt cx="7021583" cy="3760963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74EDA3A-7D5C-436F-83A7-B3A43161E8FD}"/>
                </a:ext>
              </a:extLst>
            </p:cNvPr>
            <p:cNvCxnSpPr/>
            <p:nvPr/>
          </p:nvCxnSpPr>
          <p:spPr bwMode="auto">
            <a:xfrm>
              <a:off x="2809189" y="2301212"/>
              <a:ext cx="2" cy="240953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A1345747-65BD-429A-8FE7-6A50852855F9}"/>
                </a:ext>
              </a:extLst>
            </p:cNvPr>
            <p:cNvSpPr/>
            <p:nvPr/>
          </p:nvSpPr>
          <p:spPr bwMode="auto">
            <a:xfrm>
              <a:off x="1175360" y="3501357"/>
              <a:ext cx="3292992" cy="546032"/>
            </a:xfrm>
            <a:prstGeom prst="diamond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dirty="0">
                  <a:solidFill>
                    <a:prstClr val="black"/>
                  </a:solidFill>
                  <a:latin typeface="+mn-ea"/>
                  <a:ea typeface="+mn-ea"/>
                </a:rPr>
                <a:t>id </a:t>
              </a:r>
              <a:r>
                <a:rPr lang="ko-KR" altLang="en-US" sz="1600" kern="0" dirty="0">
                  <a:solidFill>
                    <a:prstClr val="black"/>
                  </a:solidFill>
                  <a:latin typeface="+mn-ea"/>
                  <a:ea typeface="+mn-ea"/>
                </a:rPr>
                <a:t>길이 </a:t>
              </a:r>
              <a:r>
                <a:rPr lang="en-US" altLang="ko-KR" sz="1600" kern="0" dirty="0">
                  <a:solidFill>
                    <a:prstClr val="black"/>
                  </a:solidFill>
                  <a:latin typeface="+mn-ea"/>
                  <a:ea typeface="+mn-ea"/>
                </a:rPr>
                <a:t>&lt; 10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F745AE-81B1-4BEC-95B2-F7011AD5B1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8710" y="2270160"/>
              <a:ext cx="57583" cy="2092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30B739-68C7-474F-A248-DB5C918EA893}"/>
                </a:ext>
              </a:extLst>
            </p:cNvPr>
            <p:cNvSpPr txBox="1"/>
            <p:nvPr/>
          </p:nvSpPr>
          <p:spPr>
            <a:xfrm>
              <a:off x="5198246" y="3446823"/>
              <a:ext cx="607785" cy="3741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False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452735-CA0C-44F7-BB30-AA771ECC70D7}"/>
                </a:ext>
              </a:extLst>
            </p:cNvPr>
            <p:cNvSpPr txBox="1"/>
            <p:nvPr/>
          </p:nvSpPr>
          <p:spPr>
            <a:xfrm>
              <a:off x="2086325" y="4053289"/>
              <a:ext cx="559789" cy="3741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True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0FD59D-E1BB-4FA5-ACBB-654A3846DC86}"/>
                </a:ext>
              </a:extLst>
            </p:cNvPr>
            <p:cNvSpPr/>
            <p:nvPr/>
          </p:nvSpPr>
          <p:spPr bwMode="auto">
            <a:xfrm>
              <a:off x="1170517" y="5610349"/>
              <a:ext cx="3292992" cy="4207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회원</a:t>
              </a:r>
              <a:r>
                <a:rPr lang="ko-KR" altLang="en-US" sz="1600" kern="0" dirty="0">
                  <a:solidFill>
                    <a:prstClr val="black"/>
                  </a:solidFill>
                  <a:latin typeface="+mn-ea"/>
                  <a:ea typeface="+mn-ea"/>
                </a:rPr>
                <a:t>가입 성공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AEE7C41D-E48E-40CB-9DB2-C5658B99F99D}"/>
                </a:ext>
              </a:extLst>
            </p:cNvPr>
            <p:cNvSpPr/>
            <p:nvPr/>
          </p:nvSpPr>
          <p:spPr bwMode="auto">
            <a:xfrm>
              <a:off x="1170519" y="4558985"/>
              <a:ext cx="3292992" cy="546032"/>
            </a:xfrm>
            <a:prstGeom prst="diamond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dirty="0">
                  <a:solidFill>
                    <a:prstClr val="black"/>
                  </a:solidFill>
                  <a:latin typeface="+mn-ea"/>
                  <a:ea typeface="+mn-ea"/>
                </a:rPr>
                <a:t>password </a:t>
              </a:r>
              <a:r>
                <a:rPr lang="ko-KR" altLang="en-US" sz="1600" kern="0" dirty="0">
                  <a:solidFill>
                    <a:prstClr val="black"/>
                  </a:solidFill>
                  <a:latin typeface="+mn-ea"/>
                  <a:ea typeface="+mn-ea"/>
                </a:rPr>
                <a:t>길이 </a:t>
              </a:r>
              <a:r>
                <a:rPr lang="en-US" altLang="ko-KR" sz="1600" kern="0" dirty="0">
                  <a:solidFill>
                    <a:prstClr val="black"/>
                  </a:solidFill>
                  <a:latin typeface="+mn-ea"/>
                  <a:ea typeface="+mn-ea"/>
                </a:rPr>
                <a:t>&lt; 10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1C2F7E6-6DA2-4562-A00A-97F5E8769152}"/>
                </a:ext>
              </a:extLst>
            </p:cNvPr>
            <p:cNvSpPr/>
            <p:nvPr/>
          </p:nvSpPr>
          <p:spPr bwMode="auto">
            <a:xfrm>
              <a:off x="4899108" y="5610349"/>
              <a:ext cx="3292992" cy="4207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회원가입 실패</a:t>
              </a:r>
              <a:endParaRPr kumimoji="0" lang="en-US" altLang="ko-KR" sz="1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kern="0" spc="-50" dirty="0">
                  <a:solidFill>
                    <a:prstClr val="black"/>
                  </a:solidFill>
                  <a:latin typeface="+mn-ea"/>
                  <a:ea typeface="+mn-ea"/>
                </a:rPr>
                <a:t>: password </a:t>
              </a:r>
              <a:r>
                <a:rPr lang="ko-KR" altLang="en-US" sz="1400" kern="0" spc="-50" dirty="0">
                  <a:solidFill>
                    <a:prstClr val="black"/>
                  </a:solidFill>
                  <a:latin typeface="+mn-ea"/>
                  <a:ea typeface="+mn-ea"/>
                </a:rPr>
                <a:t>길이가 </a:t>
              </a:r>
              <a:r>
                <a:rPr lang="en-US" altLang="ko-KR" sz="1400" kern="0" spc="-50" dirty="0">
                  <a:solidFill>
                    <a:prstClr val="black"/>
                  </a:solidFill>
                  <a:latin typeface="+mn-ea"/>
                  <a:ea typeface="+mn-ea"/>
                </a:rPr>
                <a:t>10</a:t>
              </a:r>
              <a:r>
                <a:rPr lang="ko-KR" altLang="en-US" sz="1400" kern="0" spc="-50" dirty="0">
                  <a:solidFill>
                    <a:prstClr val="black"/>
                  </a:solidFill>
                  <a:latin typeface="+mn-ea"/>
                  <a:ea typeface="+mn-ea"/>
                </a:rPr>
                <a:t>을 초과</a:t>
              </a:r>
              <a:endParaRPr kumimoji="0" lang="ko-KR" altLang="en-US" sz="14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50CDD4-BC00-429C-A227-FB9250C41E66}"/>
                </a:ext>
              </a:extLst>
            </p:cNvPr>
            <p:cNvSpPr/>
            <p:nvPr/>
          </p:nvSpPr>
          <p:spPr bwMode="auto">
            <a:xfrm>
              <a:off x="4899106" y="4023907"/>
              <a:ext cx="3292992" cy="4207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회원가입 실패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kern="0" dirty="0">
                  <a:solidFill>
                    <a:prstClr val="black"/>
                  </a:solidFill>
                  <a:latin typeface="+mn-ea"/>
                  <a:ea typeface="+mn-ea"/>
                </a:rPr>
                <a:t>: id </a:t>
              </a:r>
              <a:r>
                <a:rPr lang="ko-KR" altLang="en-US" sz="1400" kern="0" dirty="0">
                  <a:solidFill>
                    <a:prstClr val="black"/>
                  </a:solidFill>
                  <a:latin typeface="+mn-ea"/>
                  <a:ea typeface="+mn-ea"/>
                </a:rPr>
                <a:t>길이가 </a:t>
              </a:r>
              <a:r>
                <a:rPr lang="en-US" altLang="ko-KR" sz="1400" kern="0" dirty="0">
                  <a:solidFill>
                    <a:prstClr val="black"/>
                  </a:solidFill>
                  <a:latin typeface="+mn-ea"/>
                  <a:ea typeface="+mn-ea"/>
                </a:rPr>
                <a:t>10</a:t>
              </a:r>
              <a:r>
                <a:rPr lang="ko-KR" altLang="en-US" sz="1400" kern="0" dirty="0">
                  <a:solidFill>
                    <a:prstClr val="black"/>
                  </a:solidFill>
                  <a:latin typeface="+mn-ea"/>
                  <a:ea typeface="+mn-ea"/>
                </a:rPr>
                <a:t>을 초과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B95552-465C-44B0-8BE2-DAFE8E358BA3}"/>
                </a:ext>
              </a:extLst>
            </p:cNvPr>
            <p:cNvSpPr txBox="1"/>
            <p:nvPr/>
          </p:nvSpPr>
          <p:spPr>
            <a:xfrm>
              <a:off x="5198243" y="4529266"/>
              <a:ext cx="607785" cy="3741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False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F28B1F-AFD1-45F4-843A-5E541D28FFE4}"/>
                </a:ext>
              </a:extLst>
            </p:cNvPr>
            <p:cNvSpPr txBox="1"/>
            <p:nvPr/>
          </p:nvSpPr>
          <p:spPr>
            <a:xfrm>
              <a:off x="2086325" y="5170016"/>
              <a:ext cx="559789" cy="3741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True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04B887-77C4-4EC8-83C5-8C6C73937CC7}"/>
                </a:ext>
              </a:extLst>
            </p:cNvPr>
            <p:cNvSpPr/>
            <p:nvPr/>
          </p:nvSpPr>
          <p:spPr bwMode="auto">
            <a:xfrm>
              <a:off x="1170517" y="2575250"/>
              <a:ext cx="3292992" cy="4207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id </a:t>
              </a: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입력</a:t>
              </a:r>
              <a:endPara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dirty="0">
                  <a:solidFill>
                    <a:prstClr val="black"/>
                  </a:solidFill>
                  <a:latin typeface="+mn-ea"/>
                  <a:ea typeface="+mn-ea"/>
                </a:rPr>
                <a:t>password </a:t>
              </a:r>
              <a:r>
                <a:rPr lang="ko-KR" altLang="en-US" sz="1600" kern="0" dirty="0">
                  <a:solidFill>
                    <a:prstClr val="black"/>
                  </a:solidFill>
                  <a:latin typeface="+mn-ea"/>
                  <a:ea typeface="+mn-ea"/>
                </a:rPr>
                <a:t>입력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91314B6-E80A-4E7C-9D2C-E7AD451F1C41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>
              <a:off x="2817013" y="2996024"/>
              <a:ext cx="4843" cy="505333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40604C2-0108-40FC-AC90-B5BB41C9D9F8}"/>
                </a:ext>
              </a:extLst>
            </p:cNvPr>
            <p:cNvCxnSpPr>
              <a:stCxn id="9" idx="2"/>
              <a:endCxn id="14" idx="0"/>
            </p:cNvCxnSpPr>
            <p:nvPr/>
          </p:nvCxnSpPr>
          <p:spPr>
            <a:xfrm flipH="1">
              <a:off x="2817015" y="4047389"/>
              <a:ext cx="4841" cy="511596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29E0E04-6822-4365-AB13-99EC82495A55}"/>
                </a:ext>
              </a:extLst>
            </p:cNvPr>
            <p:cNvCxnSpPr>
              <a:stCxn id="14" idx="2"/>
              <a:endCxn id="13" idx="0"/>
            </p:cNvCxnSpPr>
            <p:nvPr/>
          </p:nvCxnSpPr>
          <p:spPr>
            <a:xfrm flipH="1">
              <a:off x="2817013" y="5105017"/>
              <a:ext cx="2" cy="505332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꺾인 연결선 31">
              <a:extLst>
                <a:ext uri="{FF2B5EF4-FFF2-40B4-BE49-F238E27FC236}">
                  <a16:creationId xmlns:a16="http://schemas.microsoft.com/office/drawing/2014/main" id="{4B1E7F9D-9853-412E-BA11-8EB3C4D40CC5}"/>
                </a:ext>
              </a:extLst>
            </p:cNvPr>
            <p:cNvCxnSpPr>
              <a:stCxn id="14" idx="3"/>
              <a:endCxn id="15" idx="0"/>
            </p:cNvCxnSpPr>
            <p:nvPr/>
          </p:nvCxnSpPr>
          <p:spPr>
            <a:xfrm>
              <a:off x="4463511" y="4832001"/>
              <a:ext cx="2082093" cy="778348"/>
            </a:xfrm>
            <a:prstGeom prst="bentConnector2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꺾인 연결선 32">
              <a:extLst>
                <a:ext uri="{FF2B5EF4-FFF2-40B4-BE49-F238E27FC236}">
                  <a16:creationId xmlns:a16="http://schemas.microsoft.com/office/drawing/2014/main" id="{BE3EDD5A-4F50-4CB2-8A92-B3FE30756836}"/>
                </a:ext>
              </a:extLst>
            </p:cNvPr>
            <p:cNvCxnSpPr>
              <a:stCxn id="9" idx="3"/>
              <a:endCxn id="16" idx="0"/>
            </p:cNvCxnSpPr>
            <p:nvPr/>
          </p:nvCxnSpPr>
          <p:spPr>
            <a:xfrm>
              <a:off x="4468352" y="3774373"/>
              <a:ext cx="2077250" cy="249534"/>
            </a:xfrm>
            <a:prstGeom prst="bentConnector2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5E0BC-A179-4DCF-B282-2D6FD25ACCF0}"/>
              </a:ext>
            </a:extLst>
          </p:cNvPr>
          <p:cNvSpPr/>
          <p:nvPr/>
        </p:nvSpPr>
        <p:spPr bwMode="auto">
          <a:xfrm>
            <a:off x="521207" y="236140"/>
            <a:ext cx="11320557" cy="14752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/>
              <a:t>웹 사이트의 회원 가입 예제이다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사이트에 회원 가입을 위해서는 </a:t>
            </a:r>
            <a:r>
              <a:rPr lang="en-US" altLang="ko-KR" sz="1600" dirty="0"/>
              <a:t>id</a:t>
            </a:r>
            <a:r>
              <a:rPr lang="ko-KR" altLang="en-US" sz="1600" dirty="0"/>
              <a:t>와 </a:t>
            </a:r>
            <a:r>
              <a:rPr lang="en-US" altLang="ko-KR" sz="1600" dirty="0"/>
              <a:t>password</a:t>
            </a:r>
            <a:r>
              <a:rPr lang="ko-KR" altLang="en-US" sz="1600" dirty="0"/>
              <a:t>를 입력해야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- id </a:t>
            </a:r>
            <a:r>
              <a:rPr lang="ko-KR" altLang="en-US" sz="1600" dirty="0"/>
              <a:t>길이가 </a:t>
            </a:r>
            <a:r>
              <a:rPr lang="en-US" altLang="ko-KR" sz="1600" dirty="0"/>
              <a:t>10</a:t>
            </a:r>
            <a:r>
              <a:rPr lang="ko-KR" altLang="en-US" sz="1600" dirty="0"/>
              <a:t>을 넘으면 ‘회원가입 실패</a:t>
            </a:r>
            <a:r>
              <a:rPr lang="en-US" altLang="ko-KR" sz="1600" dirty="0"/>
              <a:t>: id </a:t>
            </a:r>
            <a:r>
              <a:rPr lang="ko-KR" altLang="en-US" sz="1600" dirty="0"/>
              <a:t>길이가 </a:t>
            </a:r>
            <a:r>
              <a:rPr lang="en-US" altLang="ko-KR" sz="1600" dirty="0"/>
              <a:t>10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초과’라는</a:t>
            </a:r>
            <a:r>
              <a:rPr lang="ko-KR" altLang="en-US" sz="1600" dirty="0"/>
              <a:t> 메시지를 출력</a:t>
            </a:r>
            <a:endParaRPr lang="en-US" altLang="ko-KR" sz="1600" dirty="0"/>
          </a:p>
          <a:p>
            <a:r>
              <a:rPr lang="en-US" altLang="ko-KR" sz="1600" dirty="0"/>
              <a:t> - password </a:t>
            </a:r>
            <a:r>
              <a:rPr lang="ko-KR" altLang="en-US" sz="1600" dirty="0"/>
              <a:t>길이가 </a:t>
            </a:r>
            <a:r>
              <a:rPr lang="en-US" altLang="ko-KR" sz="1600" dirty="0"/>
              <a:t>10</a:t>
            </a:r>
            <a:r>
              <a:rPr lang="ko-KR" altLang="en-US" sz="1600" dirty="0"/>
              <a:t>을 넘으면 ‘회원가입 실패</a:t>
            </a:r>
            <a:r>
              <a:rPr lang="en-US" altLang="ko-KR" sz="1600" dirty="0"/>
              <a:t>:password </a:t>
            </a:r>
            <a:r>
              <a:rPr lang="ko-KR" altLang="en-US" sz="1600" dirty="0"/>
              <a:t>길이가 </a:t>
            </a:r>
            <a:r>
              <a:rPr lang="en-US" altLang="ko-KR" sz="1600" dirty="0"/>
              <a:t>10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초과’라는</a:t>
            </a:r>
            <a:r>
              <a:rPr lang="ko-KR" altLang="en-US" sz="1600" dirty="0"/>
              <a:t> 메시지를 출력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참고로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)</a:t>
            </a:r>
            <a:r>
              <a:rPr lang="ko-KR" altLang="en-US" sz="1600" dirty="0"/>
              <a:t>는 문자 길이를 계산하는 함수이다</a:t>
            </a:r>
            <a:r>
              <a:rPr lang="en-US" altLang="ko-KR" sz="1600" dirty="0"/>
              <a:t>.)</a:t>
            </a:r>
            <a:endParaRPr kumimoji="0" lang="en-US" altLang="ko-KR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6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26" name="내용 개체 틀 3">
            <a:extLst>
              <a:ext uri="{FF2B5EF4-FFF2-40B4-BE49-F238E27FC236}">
                <a16:creationId xmlns:a16="http://schemas.microsoft.com/office/drawing/2014/main" id="{CA8F153E-D7E8-4CBB-BAEB-E030D6CD2A7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512" y="141677"/>
            <a:ext cx="11351028" cy="61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1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F691BC4-CD38-4EFC-B894-5A72F4DA852F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~ else ~ </a:t>
            </a:r>
            <a:r>
              <a:rPr lang="ko-KR" altLang="en-US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97161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F691BC4-CD38-4EFC-B894-5A72F4DA852F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~ else ~ </a:t>
            </a:r>
            <a:r>
              <a:rPr lang="ko-KR" altLang="en-US" dirty="0"/>
              <a:t>조건문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7EA2F8-66FE-4F90-8E9D-B5240832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8" y="2307568"/>
            <a:ext cx="11273814" cy="22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9675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3B9AAB04AAC469D2F813F8334BF51" ma:contentTypeVersion="0" ma:contentTypeDescription="Create a new document." ma:contentTypeScope="" ma:versionID="b53f1289c9f9705d3bcdb6461ba449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5787acf22db4e4c0ac8b858fca64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FB7E7E-32FE-42B9-BB62-61A7E51D1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EB622D-C82A-4EAB-B0BB-004F54585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474C85-AF28-4FCE-A090-A2B633A7CD15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29623</TotalTime>
  <Words>332</Words>
  <Application>Microsoft Office PowerPoint</Application>
  <PresentationFormat>와이드스크린</PresentationFormat>
  <Paragraphs>88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Segoe UI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중첩 조건문: 짝수/홀수 판별하기 </vt:lpstr>
      <vt:lpstr>중첩 조건문: 짝수/홀수 판별하기 </vt:lpstr>
      <vt:lpstr>PowerPoint 프레젠테이션</vt:lpstr>
      <vt:lpstr>PowerPoint 프레젠테이션</vt:lpstr>
      <vt:lpstr>PowerPoint 프레젠테이션</vt:lpstr>
      <vt:lpstr>PowerPoint 프레젠테이션</vt:lpstr>
      <vt:lpstr>if .. elif .. else 조건문</vt:lpstr>
      <vt:lpstr>if .. elif .. else 조건문</vt:lpstr>
      <vt:lpstr>중첩 조건문</vt:lpstr>
      <vt:lpstr>if .. elif .. else 조건문</vt:lpstr>
      <vt:lpstr>PowerPoint 프레젠테이션</vt:lpstr>
      <vt:lpstr>Example</vt:lpstr>
      <vt:lpstr>Example</vt:lpstr>
      <vt:lpstr>Example</vt:lpstr>
      <vt:lpstr>[실습]</vt:lpstr>
      <vt:lpstr>[실습]</vt:lpstr>
      <vt:lpstr>[실습]</vt:lpstr>
      <vt:lpstr>[실습]</vt:lpstr>
    </vt:vector>
  </TitlesOfParts>
  <Company>Embarcadero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STUDIO IN THE ENTERPRISE</dc:title>
  <dc:creator>Michael Fox</dc:creator>
  <cp:lastModifiedBy>김종욱</cp:lastModifiedBy>
  <cp:revision>1054</cp:revision>
  <cp:lastPrinted>2016-09-01T08:55:32Z</cp:lastPrinted>
  <dcterms:created xsi:type="dcterms:W3CDTF">2013-03-13T15:15:14Z</dcterms:created>
  <dcterms:modified xsi:type="dcterms:W3CDTF">2022-03-27T01:11:32Z</dcterms:modified>
</cp:coreProperties>
</file>