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1428" r:id="rId3"/>
    <p:sldId id="1586" r:id="rId4"/>
    <p:sldId id="1587" r:id="rId5"/>
    <p:sldId id="1588" r:id="rId6"/>
    <p:sldId id="1589" r:id="rId7"/>
    <p:sldId id="1591" r:id="rId8"/>
    <p:sldId id="1590" r:id="rId9"/>
    <p:sldId id="1592" r:id="rId10"/>
    <p:sldId id="1593" r:id="rId11"/>
    <p:sldId id="1500" r:id="rId12"/>
    <p:sldId id="1594" r:id="rId13"/>
    <p:sldId id="1597" r:id="rId14"/>
    <p:sldId id="1596" r:id="rId15"/>
  </p:sldIdLst>
  <p:sldSz cx="12192000" cy="6858000"/>
  <p:notesSz cx="7099300" cy="10234613"/>
  <p:embeddedFontLst>
    <p:embeddedFont>
      <p:font typeface="Segoe UI" panose="020B0502040204020203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651" autoAdjust="0"/>
  </p:normalViewPr>
  <p:slideViewPr>
    <p:cSldViewPr snapToGrid="0">
      <p:cViewPr varScale="1">
        <p:scale>
          <a:sx n="127" d="100"/>
          <a:sy n="127" d="100"/>
        </p:scale>
        <p:origin x="1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4월 17일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4월 17일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262785"/>
            <a:ext cx="11682101" cy="316621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0443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4월 17일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4월 17일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</a:rPr>
              <a:t>8</a:t>
            </a:r>
            <a:r>
              <a:rPr lang="ko-KR" altLang="en-US" sz="4800" b="1" dirty="0">
                <a:solidFill>
                  <a:schemeClr val="bg1"/>
                </a:solidFill>
              </a:rPr>
              <a:t>장 형식에 맞추어 출력하기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BCFFD-7C51-4D9C-BEE9-52225348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 </a:t>
            </a:r>
            <a:r>
              <a:rPr lang="ko-KR" altLang="en-US" dirty="0"/>
              <a:t>함수와 양식문자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F70B8B-72DA-47EA-9D0F-951137AB5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E2B661-1FD0-4BBE-9BAB-AD479AB9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83" y="1545273"/>
            <a:ext cx="8044670" cy="309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25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양식문자를 활용한 문제해결</a:t>
            </a:r>
          </a:p>
        </p:txBody>
      </p:sp>
    </p:spTree>
    <p:extLst>
      <p:ext uri="{BB962C8B-B14F-4D97-AF65-F5344CB8AC3E}">
        <p14:creationId xmlns:p14="http://schemas.microsoft.com/office/powerpoint/2010/main" val="155273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978BE-410A-44E2-AF65-F5874A56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정수의 사칙연산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67709-D197-44EF-9189-11DA2C254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20A22D-8161-493E-915C-5CF4E2DE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4" y="1592903"/>
            <a:ext cx="5762821" cy="3321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40ED70F-2F6B-48E6-A261-FCC3CB911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87" y="1487026"/>
            <a:ext cx="3986940" cy="260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973843-BF8E-452F-94FE-82D2E0084C2F}"/>
              </a:ext>
            </a:extLst>
          </p:cNvPr>
          <p:cNvSpPr txBox="1"/>
          <p:nvPr/>
        </p:nvSpPr>
        <p:spPr>
          <a:xfrm>
            <a:off x="946572" y="5170435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위의 소스코드를 입력한 후 실행해보자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양식문자를 사용하는 방식으로 변경해보자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4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A6BB9-EB71-43C7-BD72-97F2E5C6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표현하기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2A41A-9C03-4E8D-8E74-5822C53A5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A1AC76-DFEC-48F4-8FD6-E2120BF8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91" y="1541973"/>
            <a:ext cx="5930424" cy="2452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E37DF12-9410-405E-82B5-880E8E579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91" y="4300149"/>
            <a:ext cx="5930424" cy="1313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C84345BC-604A-4FBA-B97E-6CF6DEB8F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715" y="1754376"/>
            <a:ext cx="3459419" cy="167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36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852A5-93A5-4EB4-8098-C965A4E8D8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53069" cy="3977640"/>
          </a:xfrm>
        </p:spPr>
        <p:txBody>
          <a:bodyPr/>
          <a:lstStyle/>
          <a:p>
            <a:r>
              <a:rPr lang="ko-KR" altLang="en-US" dirty="0"/>
              <a:t>소스코드를 입력한 후 실행해보자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우측과 같은 모양으로 결과가 출력되도록 수정해보자</a:t>
            </a:r>
            <a:r>
              <a:rPr lang="en-US" altLang="ko-KR" dirty="0"/>
              <a:t>. (</a:t>
            </a:r>
            <a:r>
              <a:rPr lang="ko-KR" altLang="en-US" dirty="0"/>
              <a:t>자릿수</a:t>
            </a:r>
            <a:r>
              <a:rPr lang="en-US" altLang="ko-KR" dirty="0"/>
              <a:t>, </a:t>
            </a:r>
            <a:r>
              <a:rPr lang="ko-KR" altLang="en-US" dirty="0"/>
              <a:t>소수점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B1890D-05B3-4DEC-B2BA-D9C7F014C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8149885-1423-4153-9E92-316ACFAC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46" y="2708605"/>
            <a:ext cx="5380795" cy="28292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FD560C0-44D0-425C-92A8-3EE4F1F6F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/>
          <a:stretch/>
        </p:blipFill>
        <p:spPr bwMode="auto">
          <a:xfrm>
            <a:off x="6875381" y="2628572"/>
            <a:ext cx="3919703" cy="20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C79A87B-EE41-464A-8B81-C75580A2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09881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양식문자 활용하기</a:t>
            </a:r>
          </a:p>
        </p:txBody>
      </p:sp>
    </p:spTree>
    <p:extLst>
      <p:ext uri="{BB962C8B-B14F-4D97-AF65-F5344CB8AC3E}">
        <p14:creationId xmlns:p14="http://schemas.microsoft.com/office/powerpoint/2010/main" val="338260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BD8B5-43CC-4FC3-A193-6246AFC9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양식문자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3F315-9857-4786-A66E-C03F10D32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8AC4192-4C1A-42B2-BA85-D266516D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92" y="1528932"/>
            <a:ext cx="8783497" cy="380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D559A-FC7C-46C4-A5DB-4A8160244480}"/>
              </a:ext>
            </a:extLst>
          </p:cNvPr>
          <p:cNvSpPr txBox="1"/>
          <p:nvPr/>
        </p:nvSpPr>
        <p:spPr>
          <a:xfrm>
            <a:off x="2242734" y="5501463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양식 문자를 활용하면 좋은 이유</a:t>
            </a:r>
            <a:r>
              <a:rPr lang="en-US" altLang="ko-KR" dirty="0"/>
              <a:t>?   (</a:t>
            </a:r>
            <a:r>
              <a:rPr lang="ko-KR" altLang="en-US" dirty="0"/>
              <a:t>활용해야 되는 이유</a:t>
            </a:r>
            <a:r>
              <a:rPr lang="en-US" altLang="ko-KR" dirty="0"/>
              <a:t>)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2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4DD5-DE24-4A0A-A80C-559A9BA6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양식문자 활용 예제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3FAEB-AE7E-4F12-9E43-7D025CE6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EBC9E6-CADB-400C-A74F-F647105FD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691700"/>
            <a:ext cx="8171742" cy="347459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22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4DD5-DE24-4A0A-A80C-559A9BA6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양식문자 활용 예제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3FAEB-AE7E-4F12-9E43-7D025CE6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1D84EB-18E9-4DD2-8512-9085CCE4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1" y="1581658"/>
            <a:ext cx="7527536" cy="314809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AF976-F616-4D17-A8D8-E1E4661C0E59}"/>
              </a:ext>
            </a:extLst>
          </p:cNvPr>
          <p:cNvSpPr txBox="1"/>
          <p:nvPr/>
        </p:nvSpPr>
        <p:spPr>
          <a:xfrm>
            <a:off x="2351064" y="5038604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%f </a:t>
            </a:r>
            <a:r>
              <a:rPr lang="ko-KR" altLang="en-US" dirty="0"/>
              <a:t>를 </a:t>
            </a:r>
            <a:r>
              <a:rPr lang="en-US" altLang="ko-KR" dirty="0"/>
              <a:t>%.2f </a:t>
            </a:r>
            <a:r>
              <a:rPr lang="ko-KR" altLang="en-US" dirty="0"/>
              <a:t>로 변경하여 출력해보자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65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89656-CEF3-4F16-A3B2-4729F804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양식문자 이해하기 </a:t>
            </a:r>
            <a:r>
              <a:rPr lang="en-US" altLang="ko-KR" dirty="0"/>
              <a:t>: %d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56E80F-3194-4834-A65F-7315FA89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B9C76F-496C-49DA-8F91-2556AB2B6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6" y="1546286"/>
            <a:ext cx="5713060" cy="18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CE6B2BC-1A41-4306-9139-056244F36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6" y="3589747"/>
            <a:ext cx="6280269" cy="190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71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89656-CEF3-4F16-A3B2-4729F804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양식문자 이해하기 </a:t>
            </a:r>
            <a:r>
              <a:rPr lang="en-US" altLang="ko-KR" dirty="0"/>
              <a:t>: %f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56E80F-3194-4834-A65F-7315FA89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873E505-D422-448B-990C-FEC6C667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0" y="1564348"/>
            <a:ext cx="8059124" cy="243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22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9F7A-85CC-493B-B495-76299EFC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양식문자 </a:t>
            </a:r>
            <a:r>
              <a:rPr lang="en-US" altLang="ko-KR" dirty="0"/>
              <a:t>2</a:t>
            </a:r>
            <a:r>
              <a:rPr lang="ko-KR" altLang="en-US" dirty="0"/>
              <a:t>개 이상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43A63-78EC-4386-ADE9-2F3DB065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E6F61F0-9F91-48D2-86CE-F0735CDA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2" y="1456015"/>
            <a:ext cx="7595339" cy="206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C123EFF-606C-4444-BDAD-DAD60DC0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2" y="3525561"/>
            <a:ext cx="7332706" cy="206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77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C25B-923F-4007-8277-B6CB4320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양식문자 </a:t>
            </a:r>
            <a:r>
              <a:rPr lang="en-US" altLang="ko-KR" dirty="0"/>
              <a:t>2</a:t>
            </a:r>
            <a:r>
              <a:rPr lang="ko-KR" altLang="en-US" dirty="0"/>
              <a:t>개 이상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B0D36-3616-4DDB-BC18-5A1674B1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014A71-AB4D-462C-A4F7-070EE9800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6" y="1513502"/>
            <a:ext cx="8813315" cy="241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48577-5C17-40D2-96DB-31C6A31BF3B6}"/>
              </a:ext>
            </a:extLst>
          </p:cNvPr>
          <p:cNvSpPr txBox="1"/>
          <p:nvPr/>
        </p:nvSpPr>
        <p:spPr>
          <a:xfrm>
            <a:off x="2428953" y="4352473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%f </a:t>
            </a:r>
            <a:r>
              <a:rPr lang="ko-KR" altLang="en-US" dirty="0"/>
              <a:t>를 </a:t>
            </a:r>
            <a:r>
              <a:rPr lang="en-US" altLang="ko-KR" dirty="0"/>
              <a:t>%.2f </a:t>
            </a:r>
            <a:r>
              <a:rPr lang="ko-KR" altLang="en-US" dirty="0"/>
              <a:t>로 변경하여 출력해보자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75486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4326</TotalTime>
  <Words>123</Words>
  <Application>Microsoft Office PowerPoint</Application>
  <PresentationFormat>와이드스크린</PresentationFormat>
  <Paragraphs>33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Segoe UI</vt:lpstr>
      <vt:lpstr>Arial</vt:lpstr>
      <vt:lpstr>Wingdings</vt:lpstr>
      <vt:lpstr>WelcomeDoc</vt:lpstr>
      <vt:lpstr>8장 형식에 맞추어 출력하기</vt:lpstr>
      <vt:lpstr>1. 양식문자 활용하기</vt:lpstr>
      <vt:lpstr>양식문자</vt:lpstr>
      <vt:lpstr>양식문자 활용 예제 </vt:lpstr>
      <vt:lpstr>양식문자 활용 예제 </vt:lpstr>
      <vt:lpstr>양식문자 이해하기 : %d </vt:lpstr>
      <vt:lpstr>양식문자 이해하기 : %f </vt:lpstr>
      <vt:lpstr>양식문자 2개 이상 활용</vt:lpstr>
      <vt:lpstr>양식문자 2개 이상 활용</vt:lpstr>
      <vt:lpstr>Print 함수와 양식문자 </vt:lpstr>
      <vt:lpstr>2. 양식문자를 활용한 문제해결</vt:lpstr>
      <vt:lpstr>두 정수의 사칙연산 </vt:lpstr>
      <vt:lpstr>8진수, 16진수 표현하기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김종욱</cp:lastModifiedBy>
  <cp:revision>220</cp:revision>
  <cp:lastPrinted>2019-08-04T08:53:59Z</cp:lastPrinted>
  <dcterms:created xsi:type="dcterms:W3CDTF">2019-06-11T01:17:44Z</dcterms:created>
  <dcterms:modified xsi:type="dcterms:W3CDTF">2022-04-17T10:26:38Z</dcterms:modified>
  <cp:version/>
</cp:coreProperties>
</file>