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1384" r:id="rId3"/>
    <p:sldId id="1394" r:id="rId4"/>
    <p:sldId id="1385" r:id="rId5"/>
    <p:sldId id="1395" r:id="rId6"/>
    <p:sldId id="1386" r:id="rId7"/>
    <p:sldId id="1387" r:id="rId8"/>
    <p:sldId id="1388" r:id="rId9"/>
    <p:sldId id="1389" r:id="rId10"/>
    <p:sldId id="1390" r:id="rId11"/>
    <p:sldId id="1391" r:id="rId12"/>
    <p:sldId id="1392" r:id="rId13"/>
    <p:sldId id="1367" r:id="rId14"/>
    <p:sldId id="1397" r:id="rId15"/>
    <p:sldId id="1396" r:id="rId16"/>
    <p:sldId id="1398" r:id="rId17"/>
    <p:sldId id="1399" r:id="rId18"/>
  </p:sldIdLst>
  <p:sldSz cx="12192000" cy="6858000"/>
  <p:notesSz cx="7099300" cy="10234613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53" autoAdjust="0"/>
  </p:normalViewPr>
  <p:slideViewPr>
    <p:cSldViewPr snapToGrid="0">
      <p:cViewPr varScale="1">
        <p:scale>
          <a:sx n="111" d="100"/>
          <a:sy n="111" d="100"/>
        </p:scale>
        <p:origin x="712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4월 17일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80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84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9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40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4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값이 순서대로 괄호 안에 입력됨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6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1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85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2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99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4월 17일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8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br>
              <a:rPr lang="en-US" altLang="ko-KR" sz="4800" b="1">
                <a:solidFill>
                  <a:schemeClr val="bg1"/>
                </a:solidFill>
              </a:rPr>
            </a:br>
            <a:r>
              <a:rPr lang="ko-KR" altLang="en-US" sz="4800" b="1">
                <a:solidFill>
                  <a:schemeClr val="bg1"/>
                </a:solidFill>
              </a:rPr>
              <a:t>문자열 </a:t>
            </a:r>
            <a:r>
              <a:rPr lang="ko-KR" altLang="en-US" sz="4800" b="1" dirty="0">
                <a:solidFill>
                  <a:schemeClr val="bg1"/>
                </a:solidFill>
              </a:rPr>
              <a:t>객체의 </a:t>
            </a:r>
            <a:r>
              <a:rPr lang="en-US" altLang="ko-KR" sz="4800" b="1" dirty="0">
                <a:solidFill>
                  <a:schemeClr val="bg1"/>
                </a:solidFill>
              </a:rPr>
              <a:t>format </a:t>
            </a:r>
            <a:r>
              <a:rPr lang="ko-KR" altLang="en-US" sz="4800" b="1" dirty="0">
                <a:solidFill>
                  <a:schemeClr val="bg1"/>
                </a:solidFill>
              </a:rPr>
              <a:t>함수 활용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82707-3EB4-4BFF-AAA9-609917C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천 단위 쉼표 표현하기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1A3CA-1D8D-4799-8A73-7736B7F7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85AF6-B323-44F5-875C-73D1304A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51" y="1478330"/>
            <a:ext cx="8434125" cy="1699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ECA7FF-A616-49E4-A81D-EBEE16A8F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2" y="3580897"/>
            <a:ext cx="7795408" cy="18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1DE0-99C5-4942-8023-F9CDFDB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정수 관련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7E88C-EC3C-4F85-8C1C-6571470B1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69EF76-2C9A-440A-A4BD-367533C8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360270"/>
            <a:ext cx="9858375" cy="3790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D45A87-D5E2-47A3-8581-D385DA2B3A77}"/>
              </a:ext>
            </a:extLst>
          </p:cNvPr>
          <p:cNvSpPr txBox="1"/>
          <p:nvPr/>
        </p:nvSpPr>
        <p:spPr>
          <a:xfrm>
            <a:off x="1203160" y="5834620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자릿수를 의미하는 숫자 앞에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을 입력하면 빈칸을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으로 채운다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34D0D-FB11-4BBF-9AF7-B565A9337F1F}"/>
              </a:ext>
            </a:extLst>
          </p:cNvPr>
          <p:cNvSpPr/>
          <p:nvPr/>
        </p:nvSpPr>
        <p:spPr>
          <a:xfrm>
            <a:off x="8360354" y="5287177"/>
            <a:ext cx="1293679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{0:10d}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{0: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en-US" altLang="ko-KR" sz="2000" dirty="0"/>
              <a:t>10d} 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0DF-50CD-4504-A4EE-4FD442CF533E}"/>
              </a:ext>
            </a:extLst>
          </p:cNvPr>
          <p:cNvSpPr txBox="1"/>
          <p:nvPr/>
        </p:nvSpPr>
        <p:spPr>
          <a:xfrm>
            <a:off x="1203160" y="5324359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추가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ko-KR" altLang="en-US" dirty="0">
                <a:solidFill>
                  <a:srgbClr val="0070C0"/>
                </a:solidFill>
              </a:rPr>
              <a:t>는 문자를 의미하고</a:t>
            </a:r>
            <a:r>
              <a:rPr lang="en-US" altLang="ko-KR" dirty="0">
                <a:solidFill>
                  <a:srgbClr val="0070C0"/>
                </a:solidFill>
              </a:rPr>
              <a:t>,</a:t>
            </a:r>
            <a:r>
              <a:rPr lang="en-US" altLang="ko-KR" dirty="0">
                <a:solidFill>
                  <a:srgbClr val="FF0000"/>
                </a:solidFill>
              </a:rPr>
              <a:t> s</a:t>
            </a:r>
            <a:r>
              <a:rPr lang="ko-KR" altLang="en-US" dirty="0">
                <a:solidFill>
                  <a:srgbClr val="0070C0"/>
                </a:solidFill>
              </a:rPr>
              <a:t>는 문자열을 의미함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1DE0-99C5-4942-8023-F9CDFDBD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실수 관련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7E88C-EC3C-4F85-8C1C-6571470B1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950DA-3493-4714-957B-EA6F87D0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1" y="1473165"/>
            <a:ext cx="8404478" cy="36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코드 편집기에서 확인하기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6DE7D6-41B4-4CF5-AE08-0B595F22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5E97DB-B840-4EE0-A834-029098B6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68" y="1441590"/>
            <a:ext cx="2653114" cy="151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7DA61C-77E0-4EBD-B23D-0BA115AB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56" y="1441590"/>
            <a:ext cx="4013835" cy="3786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E6C02-7076-4AC2-9A20-AF9E230690E8}"/>
              </a:ext>
            </a:extLst>
          </p:cNvPr>
          <p:cNvSpPr txBox="1"/>
          <p:nvPr/>
        </p:nvSpPr>
        <p:spPr>
          <a:xfrm>
            <a:off x="1405290" y="5581681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자릿수를 의미하는 숫자 앞에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을 입력하면 빈칸을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으로 채운다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1531A-C47E-4C1A-93EA-A9232C70804C}"/>
              </a:ext>
            </a:extLst>
          </p:cNvPr>
          <p:cNvSpPr/>
          <p:nvPr/>
        </p:nvSpPr>
        <p:spPr>
          <a:xfrm>
            <a:off x="8360354" y="5287177"/>
            <a:ext cx="1293679" cy="95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{0:12b}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{0: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en-US" altLang="ko-KR" sz="2000" dirty="0"/>
              <a:t>12b}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802E75-8422-4D31-BF38-366272F44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631" y="3217245"/>
            <a:ext cx="2585987" cy="1611557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D7B87C5-A66D-47CA-8B17-99F71E83944E}"/>
              </a:ext>
            </a:extLst>
          </p:cNvPr>
          <p:cNvCxnSpPr>
            <a:cxnSpLocks/>
          </p:cNvCxnSpPr>
          <p:nvPr/>
        </p:nvCxnSpPr>
        <p:spPr>
          <a:xfrm flipH="1">
            <a:off x="8338362" y="2199622"/>
            <a:ext cx="33564" cy="1823401"/>
          </a:xfrm>
          <a:prstGeom prst="curvedConnector3">
            <a:avLst>
              <a:gd name="adj1" fmla="val -22870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1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코드 편집기에서 확인하기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6DE7D6-41B4-4CF5-AE08-0B595F225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732D1-1BE3-46C8-8EA3-D0FDE731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11" y="1511634"/>
            <a:ext cx="2773295" cy="172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18DF96-D66B-4A63-89E7-D71E8009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64" y="1518344"/>
            <a:ext cx="5291242" cy="36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7217A-D2DA-4F67-9D97-1D616D11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 </a:t>
            </a:r>
            <a:r>
              <a:rPr lang="ko-KR" altLang="en-US" dirty="0"/>
              <a:t>코드 출력하기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CD7A1-784F-4022-8FB6-9F7BC672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F778FC-C166-4024-B2B7-29ADCC5A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1563504"/>
            <a:ext cx="7429260" cy="90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D6911-0E4E-4503-875D-64B840DB1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736" y="1563504"/>
            <a:ext cx="3366056" cy="2873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AB13F6-DFEF-4777-ACF4-940A8B17D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2944347"/>
            <a:ext cx="7494643" cy="71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171C-7CC1-43DA-AFA5-782EDEA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ko-KR" altLang="en-US" dirty="0"/>
              <a:t>양식문자</a:t>
            </a:r>
            <a:r>
              <a:rPr lang="en-US" altLang="ko-KR" dirty="0"/>
              <a:t>/format)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191D3-E1B3-4EF3-B729-45A2C741BE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48656" cy="3977640"/>
          </a:xfrm>
        </p:spPr>
        <p:txBody>
          <a:bodyPr/>
          <a:lstStyle/>
          <a:p>
            <a:pPr marL="639450" indent="-457200">
              <a:buAutoNum type="arabicParenR"/>
            </a:pPr>
            <a:r>
              <a:rPr lang="ko-KR" altLang="en-US" dirty="0"/>
              <a:t>섭씨온도를 </a:t>
            </a:r>
            <a:r>
              <a:rPr lang="ko-KR" altLang="en-US" dirty="0" err="1"/>
              <a:t>입력받아</a:t>
            </a:r>
            <a:r>
              <a:rPr lang="ko-KR" altLang="en-US" dirty="0"/>
              <a:t> 화씨온도로 변환해 알려주는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소수점 </a:t>
            </a:r>
            <a:r>
              <a:rPr lang="en-US" altLang="ko-KR" dirty="0"/>
              <a:t>2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화씨 </a:t>
            </a:r>
            <a:r>
              <a:rPr lang="en-US" altLang="ko-KR" dirty="0"/>
              <a:t>= </a:t>
            </a:r>
            <a:r>
              <a:rPr lang="ko-KR" altLang="en-US" dirty="0"/>
              <a:t>섭씨 * </a:t>
            </a:r>
            <a:r>
              <a:rPr lang="en-US" altLang="ko-KR" dirty="0"/>
              <a:t>(9/5) + 32) </a:t>
            </a:r>
          </a:p>
          <a:p>
            <a:pPr marL="639450" indent="-457200">
              <a:buAutoNum type="arabicParenR"/>
            </a:pPr>
            <a:endParaRPr lang="en-US" altLang="ko-KR" dirty="0"/>
          </a:p>
          <a:p>
            <a:pPr marL="639450" indent="-457200">
              <a:buAutoNum type="arabicParenR"/>
            </a:pPr>
            <a:endParaRPr lang="en-US" altLang="ko-KR" dirty="0"/>
          </a:p>
          <a:p>
            <a:pPr marL="639450" indent="-457200">
              <a:buAutoNum type="arabicParenR"/>
            </a:pPr>
            <a:endParaRPr lang="en-US" altLang="ko-KR" dirty="0"/>
          </a:p>
          <a:p>
            <a:pPr marL="639450" indent="-457200">
              <a:buAutoNum type="arabicParenR"/>
            </a:pPr>
            <a:r>
              <a:rPr lang="ko-KR" altLang="en-US" dirty="0"/>
              <a:t>저축액을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년 후의 원금</a:t>
            </a:r>
            <a:r>
              <a:rPr lang="en-US" altLang="ko-KR" dirty="0"/>
              <a:t>, </a:t>
            </a:r>
            <a:r>
              <a:rPr lang="ko-KR" altLang="en-US" dirty="0"/>
              <a:t>이자</a:t>
            </a:r>
            <a:r>
              <a:rPr lang="en-US" altLang="ko-KR" dirty="0"/>
              <a:t>, </a:t>
            </a:r>
            <a:r>
              <a:rPr lang="ko-KR" altLang="en-US" dirty="0"/>
              <a:t>세금</a:t>
            </a:r>
            <a:r>
              <a:rPr lang="en-US" altLang="ko-KR" dirty="0"/>
              <a:t>, </a:t>
            </a:r>
            <a:r>
              <a:rPr lang="ko-KR" altLang="en-US" dirty="0"/>
              <a:t>최종금액을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marL="639450" indent="-457200"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CFBDC7-56A8-4CA0-BB08-5AD79CC3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ADB0A-CC85-4684-8AF6-DD317ECF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86" y="2377223"/>
            <a:ext cx="3071778" cy="1051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B9879-9F37-4035-9E4C-558037E0CA5D}"/>
              </a:ext>
            </a:extLst>
          </p:cNvPr>
          <p:cNvSpPr txBox="1"/>
          <p:nvPr/>
        </p:nvSpPr>
        <p:spPr>
          <a:xfrm>
            <a:off x="1138687" y="5091749"/>
            <a:ext cx="4071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250"/>
            <a:r>
              <a:rPr lang="ko-KR" altLang="en-US" dirty="0"/>
              <a:t>원금 </a:t>
            </a:r>
            <a:r>
              <a:rPr lang="en-US" altLang="ko-KR" dirty="0"/>
              <a:t>= int(input('</a:t>
            </a:r>
            <a:r>
              <a:rPr lang="ko-KR" altLang="en-US" dirty="0"/>
              <a:t>저축금액 입력</a:t>
            </a:r>
            <a:r>
              <a:rPr lang="en-US" altLang="ko-KR" dirty="0"/>
              <a:t>: '))</a:t>
            </a:r>
          </a:p>
          <a:p>
            <a:pPr marL="182250"/>
            <a:r>
              <a:rPr lang="ko-KR" altLang="en-US" dirty="0"/>
              <a:t>이자 </a:t>
            </a:r>
            <a:r>
              <a:rPr lang="en-US" altLang="ko-KR" dirty="0"/>
              <a:t>= </a:t>
            </a:r>
            <a:r>
              <a:rPr lang="ko-KR" altLang="en-US" dirty="0"/>
              <a:t>원금 * </a:t>
            </a:r>
            <a:r>
              <a:rPr lang="en-US" altLang="ko-KR" dirty="0"/>
              <a:t>0.0375</a:t>
            </a:r>
          </a:p>
          <a:p>
            <a:pPr marL="182250"/>
            <a:r>
              <a:rPr lang="ko-KR" altLang="en-US" dirty="0"/>
              <a:t>세금 </a:t>
            </a:r>
            <a:r>
              <a:rPr lang="en-US" altLang="ko-KR" dirty="0"/>
              <a:t>= </a:t>
            </a:r>
            <a:r>
              <a:rPr lang="ko-KR" altLang="en-US" dirty="0"/>
              <a:t>이자 * </a:t>
            </a:r>
            <a:r>
              <a:rPr lang="en-US" altLang="ko-KR" dirty="0"/>
              <a:t>0.15</a:t>
            </a:r>
          </a:p>
          <a:p>
            <a:pPr marL="182250"/>
            <a:r>
              <a:rPr lang="ko-KR" altLang="en-US" dirty="0"/>
              <a:t>최종 </a:t>
            </a:r>
            <a:r>
              <a:rPr lang="en-US" altLang="ko-KR" dirty="0"/>
              <a:t>= </a:t>
            </a:r>
            <a:r>
              <a:rPr lang="ko-KR" altLang="en-US" dirty="0"/>
              <a:t>원금 </a:t>
            </a:r>
            <a:r>
              <a:rPr lang="en-US" altLang="ko-KR" dirty="0"/>
              <a:t>+ </a:t>
            </a:r>
            <a:r>
              <a:rPr lang="ko-KR" altLang="en-US" dirty="0"/>
              <a:t>이자 </a:t>
            </a:r>
            <a:r>
              <a:rPr lang="en-US" altLang="ko-KR" dirty="0"/>
              <a:t>- </a:t>
            </a:r>
            <a:r>
              <a:rPr lang="ko-KR" altLang="en-US" dirty="0"/>
              <a:t>세금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76495-92E6-48FA-99EE-E4E146AE7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53" y="4892360"/>
            <a:ext cx="2746033" cy="14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0171C-7CC1-43DA-AFA5-782EDEA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</a:t>
            </a:r>
            <a:r>
              <a:rPr lang="ko-KR" altLang="en-US" dirty="0"/>
              <a:t>양식문자</a:t>
            </a:r>
            <a:r>
              <a:rPr lang="en-US" altLang="ko-KR"/>
              <a:t>/format)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191D3-E1B3-4EF3-B729-45A2C741BE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54407" cy="3977640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두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사칙연산 결과를 열을 맞추어 출력해주는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두 실수를 </a:t>
            </a:r>
            <a:r>
              <a:rPr lang="ko-KR" altLang="en-US" dirty="0" err="1"/>
              <a:t>입력받아</a:t>
            </a:r>
            <a:r>
              <a:rPr lang="ko-KR" altLang="en-US" dirty="0"/>
              <a:t> 사칙연산 결과를 열을 맞추어 출력해주는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수치는 소수점 둘째 자리까지 </a:t>
            </a:r>
            <a:r>
              <a:rPr lang="ko-KR" altLang="en-US" dirty="0" err="1"/>
              <a:t>표시하시오</a:t>
            </a:r>
            <a:r>
              <a:rPr lang="en-US" altLang="ko-KR" dirty="0"/>
              <a:t>)</a:t>
            </a:r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endParaRPr lang="en-US" altLang="ko-KR" dirty="0"/>
          </a:p>
          <a:p>
            <a:pPr marL="639450" indent="-457200">
              <a:buAutoNum type="arabicParenR"/>
            </a:pPr>
            <a:endParaRPr lang="en-US" altLang="ko-KR" dirty="0"/>
          </a:p>
          <a:p>
            <a:pPr marL="639450" indent="-457200">
              <a:buAutoNum type="arabicParenR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CFBDC7-56A8-4CA0-BB08-5AD79CC30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882843-FBC3-458B-9B32-1EED5050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26" y="2008651"/>
            <a:ext cx="2286316" cy="1652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F2EBDF-1E98-4991-A32E-85B129EE5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595" y="5000602"/>
            <a:ext cx="2584083" cy="15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23446-44BD-470B-A714-D0DD5DDB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</a:t>
            </a:r>
            <a:r>
              <a:rPr lang="en-US" altLang="ko-KR" dirty="0"/>
              <a:t>{ } </a:t>
            </a:r>
            <a:r>
              <a:rPr lang="ko-KR" altLang="en-US" dirty="0"/>
              <a:t>안에 값을 입력하기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67C0-36D6-4D0B-93B5-5DDE6930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B2B32C9-CE12-4A5D-851B-04039CE5C2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8404479" cy="3977640"/>
          </a:xfrm>
        </p:spPr>
        <p:txBody>
          <a:bodyPr/>
          <a:lstStyle/>
          <a:p>
            <a:r>
              <a:rPr lang="ko-KR" altLang="en-US" dirty="0"/>
              <a:t>괄호 </a:t>
            </a:r>
            <a:r>
              <a:rPr lang="en-US" altLang="ko-KR" dirty="0"/>
              <a:t>{ } </a:t>
            </a:r>
            <a:r>
              <a:rPr lang="ko-KR" altLang="en-US" dirty="0"/>
              <a:t>가 하나인 경우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AA6B4-621A-4EAB-8789-93A36C74E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53" y="2222378"/>
            <a:ext cx="3946659" cy="1206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D9B6B7-F56F-42EC-A863-BD9B06D1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53" y="3630236"/>
            <a:ext cx="6571640" cy="961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04621B-24B9-435C-BDDA-45C683E8D495}"/>
              </a:ext>
            </a:extLst>
          </p:cNvPr>
          <p:cNvSpPr txBox="1"/>
          <p:nvPr/>
        </p:nvSpPr>
        <p:spPr>
          <a:xfrm>
            <a:off x="1048853" y="5048488"/>
            <a:ext cx="543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주의할 점 </a:t>
            </a:r>
            <a:r>
              <a:rPr lang="en-US" altLang="ko-KR" sz="2000" b="1" dirty="0">
                <a:solidFill>
                  <a:srgbClr val="FF0000"/>
                </a:solidFill>
              </a:rPr>
              <a:t>: { } </a:t>
            </a:r>
            <a:r>
              <a:rPr lang="ko-KR" altLang="en-US" sz="2000" b="1" dirty="0">
                <a:solidFill>
                  <a:srgbClr val="FF0000"/>
                </a:solidFill>
              </a:rPr>
              <a:t>안에 공백이 들어가면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18489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26E5E-E547-4C43-848E-72D1957E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앞에서 배운 방식과 비교하기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3A178-408C-458B-9EDA-3D7CF2553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2889B-E0E3-4B9A-89BD-7E93C41A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647747"/>
            <a:ext cx="4398264" cy="968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12724B-625F-4B52-B07D-00D77A770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71"/>
          <a:stretch/>
        </p:blipFill>
        <p:spPr>
          <a:xfrm>
            <a:off x="521207" y="2867725"/>
            <a:ext cx="4416553" cy="981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D0ED52-623A-4954-BA79-20C7944AA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066"/>
          <a:stretch/>
        </p:blipFill>
        <p:spPr>
          <a:xfrm>
            <a:off x="5547583" y="1647747"/>
            <a:ext cx="6214490" cy="9687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C7416E-39EF-474D-BC16-5E0CB41C4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066"/>
          <a:stretch/>
        </p:blipFill>
        <p:spPr>
          <a:xfrm>
            <a:off x="5547583" y="2866923"/>
            <a:ext cx="6214490" cy="9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23446-44BD-470B-A714-D0DD5DDB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</a:t>
            </a:r>
            <a:r>
              <a:rPr lang="en-US" altLang="ko-KR" dirty="0"/>
              <a:t>{ } </a:t>
            </a:r>
            <a:r>
              <a:rPr lang="ko-KR" altLang="en-US" dirty="0"/>
              <a:t>안에 값을 입력하기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135EC-23B1-433B-B1BF-6520F8C60D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{ } </a:t>
            </a:r>
            <a:r>
              <a:rPr lang="ko-KR" altLang="en-US" dirty="0"/>
              <a:t>괄호가</a:t>
            </a:r>
            <a:r>
              <a:rPr lang="en-US" altLang="ko-KR" dirty="0"/>
              <a:t> 2</a:t>
            </a:r>
            <a:r>
              <a:rPr lang="ko-KR" altLang="en-US" dirty="0"/>
              <a:t>개 이상인 경우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67C0-36D6-4D0B-93B5-5DDE6930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6F77B-E090-436D-B253-473C98119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64" y="2260829"/>
            <a:ext cx="5023236" cy="775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44ACDA-DE40-4CF0-B7E6-18F56D750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64" y="3280611"/>
            <a:ext cx="6598571" cy="7461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3A6BC9-274F-4966-91C3-85BBF22E2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64" y="4374211"/>
            <a:ext cx="5590221" cy="7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816E-2842-479C-8B84-ADB914B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앞에서 배운 방식과 비교하기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9E084-C740-4B7B-B92B-70152803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F7BD6-FEAE-4AD7-820B-F9A66090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2"/>
          <a:stretch/>
        </p:blipFill>
        <p:spPr>
          <a:xfrm>
            <a:off x="660784" y="1444752"/>
            <a:ext cx="6837296" cy="1490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842582-B012-43C2-91EA-A3697E389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64"/>
          <a:stretch/>
        </p:blipFill>
        <p:spPr>
          <a:xfrm>
            <a:off x="660783" y="3292321"/>
            <a:ext cx="6837296" cy="15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6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01D1E-1B26-47F6-8BE5-128A1554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{ } </a:t>
            </a:r>
            <a:r>
              <a:rPr lang="ko-KR" altLang="en-US" dirty="0"/>
              <a:t>괄호 안에 순서 지정하기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EB0F8-4799-4D04-B165-571C19EB3D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번호 입력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83356-F1CD-4019-998F-E211BD9F6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7EF1BA-3FE6-468A-B913-128245CB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25" y="1444752"/>
            <a:ext cx="7398790" cy="909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4F44D0-C3F0-422D-9A17-618C95A5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25" y="2690244"/>
            <a:ext cx="7425941" cy="909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483F9D-1821-4AEB-919A-884D36DD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219"/>
          <a:stretch/>
        </p:blipFill>
        <p:spPr>
          <a:xfrm>
            <a:off x="1134657" y="4134584"/>
            <a:ext cx="9457460" cy="4470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5A7760-3D39-4A26-BB5D-D4F06E6D81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19"/>
          <a:stretch/>
        </p:blipFill>
        <p:spPr>
          <a:xfrm>
            <a:off x="1134657" y="4765606"/>
            <a:ext cx="9457460" cy="44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C4D1B-F3F7-4F1B-BDDB-463EA5A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정수와 실수의 표현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B53C0-3A39-4C59-886E-163D7369B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B2949-125A-48CB-B603-C815645F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38" y="354711"/>
            <a:ext cx="3343275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73078C-0A7D-40A7-92A5-8424DEF5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2" y="1482390"/>
            <a:ext cx="6859892" cy="16554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81ABB7-3A23-4D78-B47C-31874DF2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622" y="2030777"/>
            <a:ext cx="3629904" cy="4551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D1E386-A22A-4D21-8D74-A35093960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22" y="3428616"/>
            <a:ext cx="7449503" cy="16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8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04D49-1AE0-429F-8E23-47E35C18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등 다양한 형식코드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13880-6937-47CE-B55D-F7A5B0F03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2EDA2-F67A-48C9-92E5-B7B7D8C4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" y="1307581"/>
            <a:ext cx="9525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CE76E-6D3C-4FE5-AE74-2D7D111B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906D4-725A-4A4C-B228-B29FFC535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D1EC97-87D1-4BC5-91F8-8510E186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18" y="2562482"/>
            <a:ext cx="4645592" cy="3053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46470-EF7D-4C90-AFE8-C704C328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18" y="1428895"/>
            <a:ext cx="4645592" cy="802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E4B7B-472A-4FB0-9748-BD5C13FABB2E}"/>
              </a:ext>
            </a:extLst>
          </p:cNvPr>
          <p:cNvSpPr txBox="1"/>
          <p:nvPr/>
        </p:nvSpPr>
        <p:spPr>
          <a:xfrm>
            <a:off x="6268265" y="2505670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위 줄 코드를 복사하여 붙여넣기 한 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b, o, x, e </a:t>
            </a:r>
            <a:r>
              <a:rPr lang="ko-KR" altLang="en-US" dirty="0"/>
              <a:t>등으로 수정하여 실행합니다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06597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3995</TotalTime>
  <Words>318</Words>
  <Application>Microsoft Office PowerPoint</Application>
  <PresentationFormat>와이드스크린</PresentationFormat>
  <Paragraphs>76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Segoe UI</vt:lpstr>
      <vt:lpstr>Arial</vt:lpstr>
      <vt:lpstr>Wingdings</vt:lpstr>
      <vt:lpstr>WelcomeDoc</vt:lpstr>
      <vt:lpstr>8장 문자열 객체의 format 함수 활용</vt:lpstr>
      <vt:lpstr>괄호 { } 안에 값을 입력하기 </vt:lpstr>
      <vt:lpstr>앞에서 배운 방식과 비교하기 </vt:lpstr>
      <vt:lpstr>괄호 { } 안에 값을 입력하기 </vt:lpstr>
      <vt:lpstr>앞에서 배운 방식과 비교하기 </vt:lpstr>
      <vt:lpstr>{ } 괄호 안에 순서 지정하기 </vt:lpstr>
      <vt:lpstr>정수와 실수의 표현 </vt:lpstr>
      <vt:lpstr>정수, 실수 등 다양한 형식코드 </vt:lpstr>
      <vt:lpstr>10진수, 2진수, 8진수, 16진수 </vt:lpstr>
      <vt:lpstr>천 단위 쉼표 표현하기 </vt:lpstr>
      <vt:lpstr>정리하기 : 정수 관련  </vt:lpstr>
      <vt:lpstr>정리하기 : 실수 관련  </vt:lpstr>
      <vt:lpstr>2진수 코드 편집기에서 확인하기</vt:lpstr>
      <vt:lpstr>2진수 코드 편집기에서 확인하기</vt:lpstr>
      <vt:lpstr>ASCII 코드 출력하기</vt:lpstr>
      <vt:lpstr>실습 (양식문자/format)</vt:lpstr>
      <vt:lpstr>실습 (양식문자/format)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173</cp:revision>
  <cp:lastPrinted>2019-07-24T15:07:36Z</cp:lastPrinted>
  <dcterms:created xsi:type="dcterms:W3CDTF">2019-06-11T01:17:44Z</dcterms:created>
  <dcterms:modified xsi:type="dcterms:W3CDTF">2022-04-17T10:23:35Z</dcterms:modified>
  <cp:version/>
</cp:coreProperties>
</file>