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1428" r:id="rId3"/>
    <p:sldId id="1503" r:id="rId4"/>
    <p:sldId id="1489" r:id="rId5"/>
    <p:sldId id="1490" r:id="rId6"/>
    <p:sldId id="1491" r:id="rId7"/>
    <p:sldId id="1492" r:id="rId8"/>
    <p:sldId id="1494" r:id="rId9"/>
    <p:sldId id="1495" r:id="rId10"/>
    <p:sldId id="1496" r:id="rId11"/>
    <p:sldId id="1497" r:id="rId12"/>
    <p:sldId id="1493" r:id="rId13"/>
    <p:sldId id="1500" r:id="rId14"/>
    <p:sldId id="1498" r:id="rId15"/>
    <p:sldId id="1501" r:id="rId16"/>
    <p:sldId id="1499" r:id="rId17"/>
    <p:sldId id="1504" r:id="rId18"/>
    <p:sldId id="1505" r:id="rId19"/>
  </p:sldIdLst>
  <p:sldSz cx="12192000" cy="6858000"/>
  <p:notesSz cx="7099300" cy="10234613"/>
  <p:embeddedFontLs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51" autoAdjust="0"/>
  </p:normalViewPr>
  <p:slideViewPr>
    <p:cSldViewPr snapToGrid="0">
      <p:cViewPr varScale="1">
        <p:scale>
          <a:sx n="74" d="100"/>
          <a:sy n="74" d="100"/>
        </p:scale>
        <p:origin x="99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3월 22일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3월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1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4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66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4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914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59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34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262785"/>
            <a:ext cx="11682101" cy="316621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CE66F-3A9D-4226-9A44-40FFDD9491A8}" type="datetime4">
              <a:rPr lang="ko-KR" altLang="en-US" smtClean="0"/>
              <a:t>2022년 3월 22일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3월 22일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3월 22일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 fontScale="90000"/>
          </a:bodyPr>
          <a:lstStyle/>
          <a:p>
            <a:pPr algn="ctr" rtl="0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</a:rPr>
              <a:t>교재 </a:t>
            </a:r>
            <a:r>
              <a:rPr lang="en-US" altLang="ko-KR" sz="4800" b="1" dirty="0">
                <a:solidFill>
                  <a:schemeClr val="bg1"/>
                </a:solidFill>
              </a:rPr>
              <a:t>6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br>
              <a:rPr lang="en-US" altLang="ko-KR" sz="4800" b="1" dirty="0">
                <a:solidFill>
                  <a:schemeClr val="bg1"/>
                </a:solidFill>
              </a:rPr>
            </a:br>
            <a:r>
              <a:rPr lang="ko-KR" altLang="en-US" sz="4800" b="1" dirty="0">
                <a:solidFill>
                  <a:schemeClr val="bg1"/>
                </a:solidFill>
              </a:rPr>
              <a:t>기본 입력 함수 </a:t>
            </a:r>
            <a:r>
              <a:rPr lang="en-US" altLang="ko-KR" sz="4800" b="1" dirty="0">
                <a:solidFill>
                  <a:schemeClr val="bg1"/>
                </a:solidFill>
              </a:rPr>
              <a:t>: input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A9B9D-7D90-45E1-A863-7C6EC9C9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C12DA-9970-4B7B-A7EF-AD25AF6FF5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고향을 물어보고 인사하기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C46E1-F4E9-4DC8-AF25-45C37B288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F845E44-4A3A-48B0-8424-0FA077D8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1" y="2158985"/>
            <a:ext cx="6064077" cy="146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FC994-EC5B-4B7F-9053-FEECCE069753}"/>
              </a:ext>
            </a:extLst>
          </p:cNvPr>
          <p:cNvSpPr txBox="1"/>
          <p:nvPr/>
        </p:nvSpPr>
        <p:spPr>
          <a:xfrm>
            <a:off x="1074313" y="3942366"/>
            <a:ext cx="640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</a:rPr>
              <a:t>위와 같이 실행되는 프로그램을 만들어 봅시다</a:t>
            </a:r>
            <a:r>
              <a:rPr lang="en-US" altLang="ko-KR" sz="2000" dirty="0">
                <a:solidFill>
                  <a:srgbClr val="0070C0"/>
                </a:solidFill>
              </a:rPr>
              <a:t>. 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2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A9B9D-7D90-45E1-A863-7C6EC9C9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 (</a:t>
            </a:r>
            <a:r>
              <a:rPr lang="ko-KR" altLang="en-US" dirty="0"/>
              <a:t>해답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C12DA-9970-4B7B-A7EF-AD25AF6FF5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고향을 물어보고 인사하기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C46E1-F4E9-4DC8-AF25-45C37B288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F845E44-4A3A-48B0-8424-0FA077D8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13" y="1311962"/>
            <a:ext cx="6064077" cy="146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25AB0FA-0558-4E38-B962-B47B8417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85" y="2946688"/>
            <a:ext cx="7393104" cy="12321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60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9C4AE-26AA-41A4-8764-D8872D40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3DC82-1178-4E31-A981-7699F3393C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좋아하는 색상과 동물 물어보기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3E698-1D5F-40F7-BA26-D71796556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13AFEC-F9C7-484C-BB8E-5256F6F63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45" y="2051378"/>
            <a:ext cx="6501402" cy="212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E2022-35A6-4DD2-8514-2CAD2D364D5E}"/>
              </a:ext>
            </a:extLst>
          </p:cNvPr>
          <p:cNvSpPr txBox="1"/>
          <p:nvPr/>
        </p:nvSpPr>
        <p:spPr>
          <a:xfrm>
            <a:off x="1146681" y="4372661"/>
            <a:ext cx="640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</a:rPr>
              <a:t>위와 같이 실행되는 프로그램을 만들어 봅시다</a:t>
            </a:r>
            <a:r>
              <a:rPr lang="en-US" altLang="ko-KR" sz="2000" dirty="0">
                <a:solidFill>
                  <a:srgbClr val="0070C0"/>
                </a:solidFill>
              </a:rPr>
              <a:t>. 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4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확인학습 </a:t>
            </a:r>
            <a:r>
              <a:rPr lang="en-US" altLang="ko-KR" dirty="0"/>
              <a:t>: </a:t>
            </a:r>
            <a:r>
              <a:rPr lang="ko-KR" altLang="en-US" dirty="0" err="1"/>
              <a:t>스스로해보기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1" y="2271562"/>
            <a:ext cx="9047747" cy="4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앞에서 배운 </a:t>
            </a:r>
            <a:r>
              <a:rPr lang="en-US" altLang="ko-KR" sz="2000" dirty="0"/>
              <a:t>input </a:t>
            </a:r>
            <a:r>
              <a:rPr lang="ko-KR" altLang="en-US" sz="2000" dirty="0"/>
              <a:t>함수 사용방식을 활용하여 몇 가지 문제를 해결해봅시다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273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8FCBC-0CF0-408D-8321-2934FE1E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스스로해보기</a:t>
            </a:r>
            <a:r>
              <a:rPr lang="ko-KR" altLang="en-US" dirty="0"/>
              <a:t> </a:t>
            </a:r>
            <a:r>
              <a:rPr lang="en-US" altLang="ko-KR" dirty="0"/>
              <a:t>#1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C38DD-E059-41DC-823D-E69DC05C0E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아래와 같이 실행되는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B61FB-5102-485D-8156-A40B845C3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07956B-0684-47D4-BF09-DEC29C8B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67" y="2087368"/>
            <a:ext cx="5829230" cy="3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34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8FCBC-0CF0-408D-8321-2934FE1E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스스로해보기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해답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B61FB-5102-485D-8156-A40B845C3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401388-4521-441E-A941-92DEBCE3B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4" y="1596135"/>
            <a:ext cx="7781031" cy="36657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82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D5FDA-DF64-4460-959D-CC321E3A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스스로해보기</a:t>
            </a:r>
            <a:r>
              <a:rPr lang="ko-KR" altLang="en-US" dirty="0"/>
              <a:t> </a:t>
            </a:r>
            <a:r>
              <a:rPr lang="en-US" altLang="ko-KR" dirty="0"/>
              <a:t>#2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E7E10-4324-4522-9638-147A351EA6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40180"/>
            <a:ext cx="8404479" cy="3977640"/>
          </a:xfrm>
        </p:spPr>
        <p:txBody>
          <a:bodyPr/>
          <a:lstStyle/>
          <a:p>
            <a:r>
              <a:rPr lang="ko-KR" altLang="en-US" dirty="0"/>
              <a:t>개인정보 물어보기 답해주기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2485A-39A2-4F9D-81C9-1B0F03B97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AB40E2-E22F-4A6E-9AF7-369418534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68" y="2096496"/>
            <a:ext cx="8708346" cy="228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1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D5FDA-DF64-4460-959D-CC321E3A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input()</a:t>
            </a:r>
            <a:r>
              <a:rPr lang="ko-KR" altLang="en-US" dirty="0"/>
              <a:t> 함수와 강제 형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2485A-39A2-4F9D-81C9-1B0F03B97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0DE4D-DECF-48FE-B1E3-6D5FB53B8C6A}"/>
              </a:ext>
            </a:extLst>
          </p:cNvPr>
          <p:cNvSpPr/>
          <p:nvPr/>
        </p:nvSpPr>
        <p:spPr bwMode="auto">
          <a:xfrm>
            <a:off x="2193978" y="1352662"/>
            <a:ext cx="7783262" cy="54268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= 7</a:t>
            </a:r>
          </a:p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en-US" altLang="ko-KR" sz="20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20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kumimoji="0"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‘float’&gt;</a:t>
            </a:r>
          </a:p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kumimoji="0"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</a:p>
          <a:p>
            <a:endParaRPr lang="en-US" altLang="ko-KR" sz="2000" b="1" dirty="0">
              <a:solidFill>
                <a:srgbClr val="77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altLang="ko-KR" sz="20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‘enter the number : ’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number :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0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type(n)</a:t>
            </a:r>
          </a:p>
          <a:p>
            <a:r>
              <a:rPr lang="en-US" altLang="ko-K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&lt;class 'str’&gt;</a:t>
            </a:r>
          </a:p>
          <a:p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altLang="ko-KR" sz="2000" dirty="0">
                <a:solidFill>
                  <a:srgbClr val="BB63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'int'&gt;</a:t>
            </a:r>
            <a:endParaRPr kumimoji="0" lang="en-US" altLang="ko-K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6D43541-DC9F-4CD6-9330-42013268F43D}"/>
              </a:ext>
            </a:extLst>
          </p:cNvPr>
          <p:cNvSpPr/>
          <p:nvPr/>
        </p:nvSpPr>
        <p:spPr>
          <a:xfrm>
            <a:off x="1719844" y="4766789"/>
            <a:ext cx="474133" cy="141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E60DEB-B134-4219-9A22-E3FBE31518BA}"/>
              </a:ext>
            </a:extLst>
          </p:cNvPr>
          <p:cNvSpPr/>
          <p:nvPr/>
        </p:nvSpPr>
        <p:spPr>
          <a:xfrm>
            <a:off x="1750133" y="5702650"/>
            <a:ext cx="474133" cy="141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66B45-DD2E-4397-BDD6-283FE0FE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B0218-9CAB-4358-9890-97060F0BE2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801229" cy="3977640"/>
          </a:xfrm>
        </p:spPr>
        <p:txBody>
          <a:bodyPr/>
          <a:lstStyle/>
          <a:p>
            <a:pPr marL="639450" indent="-457200">
              <a:buAutoNum type="arabicParenR"/>
            </a:pPr>
            <a:r>
              <a:rPr lang="ko-KR" altLang="en-US" dirty="0"/>
              <a:t>두 좌표 </a:t>
            </a:r>
            <a:r>
              <a:rPr lang="en-US" altLang="ko-KR" dirty="0"/>
              <a:t>(x1, y1), (x2, y2)</a:t>
            </a:r>
            <a:r>
              <a:rPr lang="ko-KR" altLang="en-US" dirty="0"/>
              <a:t>에 각각 </a:t>
            </a:r>
            <a:r>
              <a:rPr lang="en-US" altLang="ko-KR" dirty="0"/>
              <a:t>(3,5),(-1,4)</a:t>
            </a:r>
            <a:r>
              <a:rPr lang="ko-KR" altLang="en-US" dirty="0"/>
              <a:t>을 입력하여 </a:t>
            </a:r>
            <a:r>
              <a:rPr lang="ko-KR" altLang="en-US" dirty="0">
                <a:solidFill>
                  <a:schemeClr val="accent1"/>
                </a:solidFill>
              </a:rPr>
              <a:t>직각삼각형</a:t>
            </a:r>
            <a:r>
              <a:rPr lang="ko-KR" altLang="en-US" dirty="0"/>
              <a:t>의 넓이 </a:t>
            </a:r>
            <a:r>
              <a:rPr lang="en-US" altLang="ko-KR" dirty="0"/>
              <a:t>(area)</a:t>
            </a:r>
            <a:r>
              <a:rPr lang="ko-KR" altLang="en-US" dirty="0"/>
              <a:t>를 구하여라</a:t>
            </a:r>
            <a:r>
              <a:rPr lang="en-US" altLang="ko-KR" dirty="0"/>
              <a:t>.</a:t>
            </a:r>
          </a:p>
          <a:p>
            <a:pPr marL="639450" indent="-457200">
              <a:buAutoNum type="arabicParenR"/>
            </a:pPr>
            <a:r>
              <a:rPr lang="ko-KR" altLang="en-US" dirty="0"/>
              <a:t>사용자가 </a:t>
            </a:r>
            <a:r>
              <a:rPr lang="en-US" altLang="ko-KR" dirty="0"/>
              <a:t>x</a:t>
            </a:r>
            <a:r>
              <a:rPr lang="ko-KR" altLang="en-US" dirty="0"/>
              <a:t>의 값을 입력하게 하여 입력한 </a:t>
            </a:r>
            <a:r>
              <a:rPr lang="en-US" altLang="ko-KR" dirty="0"/>
              <a:t>x</a:t>
            </a:r>
            <a:r>
              <a:rPr lang="ko-KR" altLang="en-US" dirty="0"/>
              <a:t>만큼 </a:t>
            </a:r>
            <a:r>
              <a:rPr lang="en-US" altLang="ko-KR" dirty="0"/>
              <a:t>@</a:t>
            </a:r>
            <a:r>
              <a:rPr lang="ko-KR" altLang="en-US" dirty="0"/>
              <a:t>를 표시하는 프로그램을 작성하라</a:t>
            </a:r>
            <a:r>
              <a:rPr lang="en-US" altLang="ko-KR" dirty="0"/>
              <a:t>.</a:t>
            </a:r>
          </a:p>
          <a:p>
            <a:pPr marL="639450" indent="-457200">
              <a:buAutoNum type="arabicParenR"/>
            </a:pPr>
            <a:r>
              <a:rPr lang="en-US" altLang="ko-KR" dirty="0"/>
              <a:t>‘</a:t>
            </a:r>
            <a:r>
              <a:rPr lang="en-US" altLang="ko-KR" dirty="0" err="1"/>
              <a:t>last_name</a:t>
            </a:r>
            <a:r>
              <a:rPr lang="ko-KR" altLang="en-US" dirty="0"/>
              <a:t>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‘</a:t>
            </a:r>
            <a:r>
              <a:rPr lang="en-US" altLang="ko-KR" dirty="0" err="1"/>
              <a:t>first_name</a:t>
            </a:r>
            <a:r>
              <a:rPr lang="ko-KR" altLang="en-US" dirty="0"/>
              <a:t>을 </a:t>
            </a:r>
            <a:r>
              <a:rPr lang="ko-KR" altLang="en-US" dirty="0" err="1"/>
              <a:t>입력하시오</a:t>
            </a:r>
            <a:r>
              <a:rPr lang="ko-KR" altLang="en-US" dirty="0"/>
              <a:t>‘ 출력 뒤 각각 해당하는 내용을 입력하여 </a:t>
            </a:r>
            <a:r>
              <a:rPr lang="en-US" altLang="ko-KR" dirty="0" err="1"/>
              <a:t>fullname</a:t>
            </a:r>
            <a:r>
              <a:rPr lang="ko-KR" altLang="en-US" dirty="0"/>
              <a:t>으로 출력하는 프로그램을 작성하라</a:t>
            </a:r>
            <a:r>
              <a:rPr lang="en-US" altLang="ko-KR" dirty="0"/>
              <a:t>.</a:t>
            </a:r>
          </a:p>
          <a:p>
            <a:pPr marL="639450" indent="-457200">
              <a:buAutoNum type="arabicParenR"/>
            </a:pPr>
            <a:r>
              <a:rPr lang="ko-KR" altLang="en-US" dirty="0"/>
              <a:t>인치</a:t>
            </a:r>
            <a:r>
              <a:rPr lang="en-US" altLang="ko-KR" dirty="0"/>
              <a:t>(inch) </a:t>
            </a:r>
            <a:r>
              <a:rPr lang="ko-KR" altLang="en-US" dirty="0"/>
              <a:t>단위 길이를 </a:t>
            </a:r>
            <a:r>
              <a:rPr lang="ko-KR" altLang="en-US" dirty="0" err="1"/>
              <a:t>입력받아</a:t>
            </a:r>
            <a:r>
              <a:rPr lang="ko-KR" altLang="en-US" dirty="0"/>
              <a:t> 센티미터</a:t>
            </a:r>
            <a:r>
              <a:rPr lang="en-US" altLang="ko-KR" dirty="0"/>
              <a:t>(cm) </a:t>
            </a:r>
            <a:r>
              <a:rPr lang="ko-KR" altLang="en-US" dirty="0"/>
              <a:t>단위로 변환해주는 프로그램을 작성하라 </a:t>
            </a:r>
            <a:r>
              <a:rPr lang="en-US" altLang="ko-KR" dirty="0"/>
              <a:t>(1</a:t>
            </a:r>
            <a:r>
              <a:rPr lang="ko-KR" altLang="en-US" dirty="0"/>
              <a:t>인치는 </a:t>
            </a:r>
            <a:r>
              <a:rPr lang="en-US" altLang="ko-KR" dirty="0"/>
              <a:t>2.54</a:t>
            </a:r>
            <a:r>
              <a:rPr lang="ko-KR" altLang="en-US" dirty="0"/>
              <a:t>센티미터임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79005-86A9-48DB-99B8-D0D4F304D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06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input </a:t>
            </a:r>
            <a:r>
              <a:rPr lang="ko-KR" altLang="en-US" dirty="0"/>
              <a:t>함수 사용법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1" y="2271562"/>
            <a:ext cx="9047747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Input</a:t>
            </a:r>
            <a:r>
              <a:rPr lang="ko-KR" altLang="en-US" sz="2000" dirty="0"/>
              <a:t> 함수를 사용하여 키보드 입력을 받을 수 있다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Input </a:t>
            </a:r>
            <a:r>
              <a:rPr lang="ko-KR" altLang="en-US" sz="2000" dirty="0"/>
              <a:t>함수 사용법을 간단한 예제들을 통해 배워보자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260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68BA-F214-44A2-B93D-0947B065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함수 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27DAA6-899A-4A88-9EBB-91A847C3A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0269B4-05D3-4EC2-AE94-716BC844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63" y="1515508"/>
            <a:ext cx="10015115" cy="13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0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68BA-F214-44A2-B93D-0947B065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함수 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27DAA6-899A-4A88-9EBB-91A847C3A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A78A1B-582E-4765-944D-57C34088A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57"/>
          <a:stretch/>
        </p:blipFill>
        <p:spPr bwMode="auto">
          <a:xfrm>
            <a:off x="664143" y="1448637"/>
            <a:ext cx="3282215" cy="215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50D2246-BB8B-4561-A0EA-1A3A2658B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6"/>
          <a:stretch/>
        </p:blipFill>
        <p:spPr bwMode="auto">
          <a:xfrm>
            <a:off x="4180678" y="1448637"/>
            <a:ext cx="7013503" cy="345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14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6328D-D556-4385-A740-67CFA49B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함수 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A86419-374C-471C-97BD-46D7183AC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E06309-099A-4357-8C18-3C5AAFFF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" y="1634194"/>
            <a:ext cx="8827417" cy="261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81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82E47-4EF5-4BB9-A17E-42054DE3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함수 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005C3-4CF3-49D3-A5FA-91011D90B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547C5FE-264C-4BDE-896F-EA70EF96B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5" y="1505002"/>
            <a:ext cx="7616378" cy="192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84B06CC-9645-4FFF-82FD-71E73BCA1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4"/>
          <a:stretch/>
        </p:blipFill>
        <p:spPr bwMode="auto">
          <a:xfrm>
            <a:off x="1190173" y="3762888"/>
            <a:ext cx="3830458" cy="177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6B703-5BCE-4F6C-B2C9-6304A1F5A09E}"/>
              </a:ext>
            </a:extLst>
          </p:cNvPr>
          <p:cNvSpPr txBox="1"/>
          <p:nvPr/>
        </p:nvSpPr>
        <p:spPr>
          <a:xfrm>
            <a:off x="5623650" y="4033585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왜 한 줄 아래에서 입력문이 실행될까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해결책은</a:t>
            </a:r>
            <a:r>
              <a:rPr lang="en-US" altLang="ko-KR" dirty="0">
                <a:solidFill>
                  <a:srgbClr val="0070C0"/>
                </a:solidFill>
              </a:rPr>
              <a:t>?  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ADEB5-F90E-450F-A0DB-97DB3D9E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한 줄 아래에서 입력될까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930F9C-9DBD-41D7-80A8-8B9913A64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A0DDED-CAAC-496E-8D26-603A5BB0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43" y="3484395"/>
            <a:ext cx="3996329" cy="7757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75D96F-989C-4012-8081-988F5A9BC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49" y="1729127"/>
            <a:ext cx="6626778" cy="13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735B7-45B2-4187-9963-2F4B1CFD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프롬프트 변경하기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03C7A-1DDA-44E2-A3F8-24543556C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D6B3AF2-07EF-4EA0-A2B3-8FF27DDC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7" y="1562099"/>
            <a:ext cx="3350346" cy="221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E3E76AC-3E51-415E-8811-E88FBA9D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28" y="1562100"/>
            <a:ext cx="2944800" cy="213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8967862-FDFD-4CF2-881F-6A595939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94" y="1600200"/>
            <a:ext cx="3151055" cy="209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6A23439F-5D7C-43E3-B052-372BDEBA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97" y="4247065"/>
            <a:ext cx="3219450" cy="714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20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E280-3B66-4C11-ADD1-61E92F7B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고향 물어보기 </a:t>
            </a:r>
            <a:r>
              <a:rPr lang="en-US" altLang="ko-KR" dirty="0"/>
              <a:t>(</a:t>
            </a:r>
            <a:r>
              <a:rPr lang="ko-KR" altLang="en-US" dirty="0"/>
              <a:t>프롬프트 활용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897DAE-8800-41EB-BA1F-F306C5BBB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6DE198-A766-4E5C-A3E5-B9DF5EF4A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19" y="1557192"/>
            <a:ext cx="6118802" cy="1405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BB34B0E-DBC9-406F-A103-8B603F387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19" y="3137621"/>
            <a:ext cx="6132717" cy="9884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F9763B3-7BA2-4FD5-8451-A330359D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19" y="4475387"/>
            <a:ext cx="4419600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으로 구부러진 화살표 4">
            <a:extLst>
              <a:ext uri="{FF2B5EF4-FFF2-40B4-BE49-F238E27FC236}">
                <a16:creationId xmlns:a16="http://schemas.microsoft.com/office/drawing/2014/main" id="{17C66AA2-4B92-47E5-AA01-273FB5CFA717}"/>
              </a:ext>
            </a:extLst>
          </p:cNvPr>
          <p:cNvSpPr/>
          <p:nvPr/>
        </p:nvSpPr>
        <p:spPr>
          <a:xfrm>
            <a:off x="876164" y="2053184"/>
            <a:ext cx="721453" cy="15321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5758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4233</TotalTime>
  <Words>318</Words>
  <Application>Microsoft Office PowerPoint</Application>
  <PresentationFormat>와이드스크린</PresentationFormat>
  <Paragraphs>75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Segoe UI</vt:lpstr>
      <vt:lpstr>Wingdings</vt:lpstr>
      <vt:lpstr>맑은 고딕</vt:lpstr>
      <vt:lpstr>Courier New</vt:lpstr>
      <vt:lpstr>WelcomeDoc</vt:lpstr>
      <vt:lpstr>교재 6장 기본 입력 함수 : input</vt:lpstr>
      <vt:lpstr>기본적인 input 함수 사용법</vt:lpstr>
      <vt:lpstr>Input 함수 사용법</vt:lpstr>
      <vt:lpstr>Input 함수 사용법</vt:lpstr>
      <vt:lpstr>Input 함수 사용법</vt:lpstr>
      <vt:lpstr>Input 함수 사용법</vt:lpstr>
      <vt:lpstr>왜 한 줄 아래에서 입력될까? </vt:lpstr>
      <vt:lpstr>프롬프트 변경하기</vt:lpstr>
      <vt:lpstr>고향 물어보기 (프롬프트 활용)</vt:lpstr>
      <vt:lpstr>예제1 </vt:lpstr>
      <vt:lpstr>예제1 (해답)  </vt:lpstr>
      <vt:lpstr>예제2</vt:lpstr>
      <vt:lpstr>확인학습 : 스스로해보기</vt:lpstr>
      <vt:lpstr>스스로해보기 #1 </vt:lpstr>
      <vt:lpstr>스스로해보기 #1 (해답) </vt:lpstr>
      <vt:lpstr>스스로해보기 #2 </vt:lpstr>
      <vt:lpstr>input() 함수와 강제 형 변환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hyewoo@kakao.com</cp:lastModifiedBy>
  <cp:revision>208</cp:revision>
  <cp:lastPrinted>2019-08-04T08:53:59Z</cp:lastPrinted>
  <dcterms:created xsi:type="dcterms:W3CDTF">2019-06-11T01:17:44Z</dcterms:created>
  <dcterms:modified xsi:type="dcterms:W3CDTF">2022-03-22T05:53:02Z</dcterms:modified>
  <cp:version/>
</cp:coreProperties>
</file>