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Lst>
  <p:notesMasterIdLst>
    <p:notesMasterId r:id="rId62"/>
  </p:notesMasterIdLst>
  <p:sldIdLst>
    <p:sldId id="259" r:id="rId3"/>
    <p:sldId id="260" r:id="rId4"/>
    <p:sldId id="261" r:id="rId5"/>
    <p:sldId id="262" r:id="rId6"/>
    <p:sldId id="263" r:id="rId7"/>
    <p:sldId id="264" r:id="rId8"/>
    <p:sldId id="272" r:id="rId9"/>
    <p:sldId id="265" r:id="rId10"/>
    <p:sldId id="266" r:id="rId11"/>
    <p:sldId id="267" r:id="rId12"/>
    <p:sldId id="273" r:id="rId13"/>
    <p:sldId id="271" r:id="rId14"/>
    <p:sldId id="274" r:id="rId15"/>
    <p:sldId id="269" r:id="rId16"/>
    <p:sldId id="270" r:id="rId17"/>
    <p:sldId id="275" r:id="rId18"/>
    <p:sldId id="276" r:id="rId19"/>
    <p:sldId id="277" r:id="rId20"/>
    <p:sldId id="278" r:id="rId21"/>
    <p:sldId id="279" r:id="rId22"/>
    <p:sldId id="280" r:id="rId23"/>
    <p:sldId id="283" r:id="rId24"/>
    <p:sldId id="285" r:id="rId25"/>
    <p:sldId id="284" r:id="rId26"/>
    <p:sldId id="287" r:id="rId27"/>
    <p:sldId id="288" r:id="rId28"/>
    <p:sldId id="289" r:id="rId29"/>
    <p:sldId id="290" r:id="rId30"/>
    <p:sldId id="291" r:id="rId31"/>
    <p:sldId id="292" r:id="rId32"/>
    <p:sldId id="294" r:id="rId33"/>
    <p:sldId id="295" r:id="rId34"/>
    <p:sldId id="296" r:id="rId35"/>
    <p:sldId id="297" r:id="rId36"/>
    <p:sldId id="298" r:id="rId37"/>
    <p:sldId id="299" r:id="rId38"/>
    <p:sldId id="258" r:id="rId39"/>
    <p:sldId id="300" r:id="rId40"/>
    <p:sldId id="301" r:id="rId41"/>
    <p:sldId id="302" r:id="rId42"/>
    <p:sldId id="303" r:id="rId43"/>
    <p:sldId id="304" r:id="rId44"/>
    <p:sldId id="305" r:id="rId45"/>
    <p:sldId id="306" r:id="rId46"/>
    <p:sldId id="307" r:id="rId47"/>
    <p:sldId id="308" r:id="rId48"/>
    <p:sldId id="268" r:id="rId49"/>
    <p:sldId id="309" r:id="rId50"/>
    <p:sldId id="310" r:id="rId51"/>
    <p:sldId id="311" r:id="rId52"/>
    <p:sldId id="312" r:id="rId53"/>
    <p:sldId id="313" r:id="rId54"/>
    <p:sldId id="314" r:id="rId55"/>
    <p:sldId id="315" r:id="rId56"/>
    <p:sldId id="316" r:id="rId57"/>
    <p:sldId id="317" r:id="rId58"/>
    <p:sldId id="318" r:id="rId59"/>
    <p:sldId id="319" r:id="rId60"/>
    <p:sldId id="281" r:id="rId6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pos="2880">
          <p15:clr>
            <a:srgbClr val="A4A3A4"/>
          </p15:clr>
        </p15:guide>
        <p15:guide id="3" pos="273" userDrawn="1">
          <p15:clr>
            <a:srgbClr val="A4A3A4"/>
          </p15:clr>
        </p15:guide>
        <p15:guide id="4" pos="78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55D4"/>
    <a:srgbClr val="41609F"/>
    <a:srgbClr val="808785"/>
    <a:srgbClr val="3D4553"/>
    <a:srgbClr val="33CCCC"/>
    <a:srgbClr val="575C89"/>
    <a:srgbClr val="86B6DE"/>
    <a:srgbClr val="84C4E0"/>
    <a:srgbClr val="F2F0FA"/>
    <a:srgbClr val="40BF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1" autoAdjust="0"/>
    <p:restoredTop sz="95439"/>
  </p:normalViewPr>
  <p:slideViewPr>
    <p:cSldViewPr>
      <p:cViewPr varScale="1">
        <p:scale>
          <a:sx n="119" d="100"/>
          <a:sy n="119" d="100"/>
        </p:scale>
        <p:origin x="102" y="858"/>
      </p:cViewPr>
      <p:guideLst>
        <p:guide orient="horz" pos="408"/>
        <p:guide pos="2880"/>
        <p:guide pos="273"/>
        <p:guide pos="782"/>
      </p:guideLst>
    </p:cSldViewPr>
  </p:slideViewPr>
  <p:notesTextViewPr>
    <p:cViewPr>
      <p:scale>
        <a:sx n="1" d="1"/>
        <a:sy n="1" d="1"/>
      </p:scale>
      <p:origin x="0" y="0"/>
    </p:cViewPr>
  </p:notesTextViewPr>
  <p:sorterViewPr>
    <p:cViewPr>
      <p:scale>
        <a:sx n="200" d="100"/>
        <a:sy n="200" d="100"/>
      </p:scale>
      <p:origin x="0" y="0"/>
    </p:cViewPr>
  </p:sorterViewPr>
  <p:notesViewPr>
    <p:cSldViewPr>
      <p:cViewPr varScale="1">
        <p:scale>
          <a:sx n="85" d="100"/>
          <a:sy n="85"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25A83F-F00B-4A8A-9203-21A89ECAB2ED}"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pPr latinLnBrk="1"/>
          <a:endParaRPr lang="ko-KR" altLang="en-US"/>
        </a:p>
      </dgm:t>
    </dgm:pt>
    <dgm:pt modelId="{FDC1566B-88E3-4B08-8637-0A66F0343B66}">
      <dgm:prSet phldrT="[텍스트]"/>
      <dgm:spPr/>
      <dgm:t>
        <a:bodyPr/>
        <a:lstStyle/>
        <a:p>
          <a:pPr latinLnBrk="1"/>
          <a:r>
            <a:rPr lang="ko-KR" altLang="en-US" dirty="0"/>
            <a:t>대기중</a:t>
          </a:r>
        </a:p>
      </dgm:t>
    </dgm:pt>
    <dgm:pt modelId="{3EF7C148-6C61-457D-BDAA-6482D538A3CC}" type="parTrans" cxnId="{5D415B14-C2E8-4DA6-BB50-A2AE94D37178}">
      <dgm:prSet/>
      <dgm:spPr/>
      <dgm:t>
        <a:bodyPr/>
        <a:lstStyle/>
        <a:p>
          <a:pPr latinLnBrk="1"/>
          <a:endParaRPr lang="ko-KR" altLang="en-US"/>
        </a:p>
      </dgm:t>
    </dgm:pt>
    <dgm:pt modelId="{F7F12C8B-78FC-4B5E-AFC5-98CFF78E1A66}" type="sibTrans" cxnId="{5D415B14-C2E8-4DA6-BB50-A2AE94D37178}">
      <dgm:prSet/>
      <dgm:spPr/>
      <dgm:t>
        <a:bodyPr/>
        <a:lstStyle/>
        <a:p>
          <a:pPr latinLnBrk="1"/>
          <a:endParaRPr lang="ko-KR" altLang="en-US"/>
        </a:p>
      </dgm:t>
    </dgm:pt>
    <dgm:pt modelId="{DDCB846A-76D1-45CC-89B2-8201D42EF5B0}">
      <dgm:prSet phldrT="[텍스트]"/>
      <dgm:spPr/>
      <dgm:t>
        <a:bodyPr/>
        <a:lstStyle/>
        <a:p>
          <a:pPr latinLnBrk="1"/>
          <a:r>
            <a:rPr lang="en-US" altLang="ko-KR" dirty="0"/>
            <a:t>-</a:t>
          </a:r>
          <a:r>
            <a:rPr lang="ko-KR" altLang="en-US" dirty="0"/>
            <a:t>송화</a:t>
          </a:r>
          <a:r>
            <a:rPr lang="en-US" altLang="ko-KR" dirty="0"/>
            <a:t>/</a:t>
          </a:r>
          <a:r>
            <a:rPr lang="ko-KR" altLang="en-US" dirty="0"/>
            <a:t>수화 대기중</a:t>
          </a:r>
        </a:p>
      </dgm:t>
    </dgm:pt>
    <dgm:pt modelId="{45DB62C5-0744-4904-8984-F1223716D453}" type="parTrans" cxnId="{84A3240A-E101-4E87-942C-79CA02202560}">
      <dgm:prSet/>
      <dgm:spPr/>
      <dgm:t>
        <a:bodyPr/>
        <a:lstStyle/>
        <a:p>
          <a:pPr latinLnBrk="1"/>
          <a:endParaRPr lang="ko-KR" altLang="en-US"/>
        </a:p>
      </dgm:t>
    </dgm:pt>
    <dgm:pt modelId="{B843F1F6-33C3-41DF-AD4A-4361695DBCA5}" type="sibTrans" cxnId="{84A3240A-E101-4E87-942C-79CA02202560}">
      <dgm:prSet/>
      <dgm:spPr/>
      <dgm:t>
        <a:bodyPr/>
        <a:lstStyle/>
        <a:p>
          <a:pPr latinLnBrk="1"/>
          <a:endParaRPr lang="ko-KR" altLang="en-US"/>
        </a:p>
      </dgm:t>
    </dgm:pt>
    <dgm:pt modelId="{6AC66D26-D24F-4436-A3E9-91FC82DEE480}">
      <dgm:prSet phldrT="[텍스트]"/>
      <dgm:spPr/>
      <dgm:t>
        <a:bodyPr/>
        <a:lstStyle/>
        <a:p>
          <a:pPr latinLnBrk="1"/>
          <a:r>
            <a:rPr lang="ko-KR" altLang="en-US" dirty="0"/>
            <a:t>수화기 듦</a:t>
          </a:r>
        </a:p>
      </dgm:t>
    </dgm:pt>
    <dgm:pt modelId="{12F5BFDF-8939-404E-A0F8-7F8F1DDDE9B8}" type="parTrans" cxnId="{EA3AC6A1-C499-45A7-93CB-3E32A117FA74}">
      <dgm:prSet/>
      <dgm:spPr/>
      <dgm:t>
        <a:bodyPr/>
        <a:lstStyle/>
        <a:p>
          <a:pPr latinLnBrk="1"/>
          <a:endParaRPr lang="ko-KR" altLang="en-US"/>
        </a:p>
      </dgm:t>
    </dgm:pt>
    <dgm:pt modelId="{9AEF08EE-A1DE-4CFE-BEB3-78C1B7CBAB15}" type="sibTrans" cxnId="{EA3AC6A1-C499-45A7-93CB-3E32A117FA74}">
      <dgm:prSet/>
      <dgm:spPr/>
      <dgm:t>
        <a:bodyPr/>
        <a:lstStyle/>
        <a:p>
          <a:pPr latinLnBrk="1"/>
          <a:endParaRPr lang="ko-KR" altLang="en-US"/>
        </a:p>
      </dgm:t>
    </dgm:pt>
    <dgm:pt modelId="{F12D6609-2542-44C3-AEEB-1AD274985BFB}">
      <dgm:prSet phldrT="[텍스트]"/>
      <dgm:spPr/>
      <dgm:t>
        <a:bodyPr/>
        <a:lstStyle/>
        <a:p>
          <a:pPr latinLnBrk="1"/>
          <a:r>
            <a:rPr lang="ko-KR" altLang="en-US" dirty="0"/>
            <a:t>번호 입력 대기중</a:t>
          </a:r>
        </a:p>
      </dgm:t>
    </dgm:pt>
    <dgm:pt modelId="{A951E643-CA36-4C95-AF71-0A3D634A4DAA}" type="parTrans" cxnId="{CB2D665A-4BD3-4355-8693-668525926942}">
      <dgm:prSet/>
      <dgm:spPr/>
      <dgm:t>
        <a:bodyPr/>
        <a:lstStyle/>
        <a:p>
          <a:pPr latinLnBrk="1"/>
          <a:endParaRPr lang="ko-KR" altLang="en-US"/>
        </a:p>
      </dgm:t>
    </dgm:pt>
    <dgm:pt modelId="{F82B99AB-33E3-4C4A-BCEB-FC6D98AC892E}" type="sibTrans" cxnId="{CB2D665A-4BD3-4355-8693-668525926942}">
      <dgm:prSet/>
      <dgm:spPr/>
      <dgm:t>
        <a:bodyPr/>
        <a:lstStyle/>
        <a:p>
          <a:pPr latinLnBrk="1"/>
          <a:endParaRPr lang="ko-KR" altLang="en-US"/>
        </a:p>
      </dgm:t>
    </dgm:pt>
    <dgm:pt modelId="{FDA8BB9D-0354-4E5C-BA13-82A815A33803}">
      <dgm:prSet phldrT="[텍스트]"/>
      <dgm:spPr/>
      <dgm:t>
        <a:bodyPr/>
        <a:lstStyle/>
        <a:p>
          <a:pPr latinLnBrk="1"/>
          <a:r>
            <a:rPr lang="ko-KR" altLang="en-US" dirty="0" err="1"/>
            <a:t>통화중</a:t>
          </a:r>
          <a:endParaRPr lang="ko-KR" altLang="en-US" dirty="0"/>
        </a:p>
      </dgm:t>
    </dgm:pt>
    <dgm:pt modelId="{E87C464E-E0B3-4FED-84C2-F152F2E971B7}" type="parTrans" cxnId="{949ED577-3BE2-4C5B-8B6E-73AE4BAC964E}">
      <dgm:prSet/>
      <dgm:spPr/>
      <dgm:t>
        <a:bodyPr/>
        <a:lstStyle/>
        <a:p>
          <a:pPr latinLnBrk="1"/>
          <a:endParaRPr lang="ko-KR" altLang="en-US"/>
        </a:p>
      </dgm:t>
    </dgm:pt>
    <dgm:pt modelId="{4B68565C-B62B-495A-9374-D3ECBA1AD225}" type="sibTrans" cxnId="{949ED577-3BE2-4C5B-8B6E-73AE4BAC964E}">
      <dgm:prSet/>
      <dgm:spPr/>
      <dgm:t>
        <a:bodyPr/>
        <a:lstStyle/>
        <a:p>
          <a:pPr latinLnBrk="1"/>
          <a:endParaRPr lang="ko-KR" altLang="en-US"/>
        </a:p>
      </dgm:t>
    </dgm:pt>
    <dgm:pt modelId="{A8F8B4AE-3A2C-4931-9073-9A57B41BA9E6}">
      <dgm:prSet phldrT="[텍스트]"/>
      <dgm:spPr/>
      <dgm:t>
        <a:bodyPr/>
        <a:lstStyle/>
        <a:p>
          <a:pPr latinLnBrk="1"/>
          <a:r>
            <a:rPr lang="ko-KR" altLang="en-US" dirty="0"/>
            <a:t>음성정보 </a:t>
          </a:r>
          <a:r>
            <a:rPr lang="ko-KR" altLang="en-US" dirty="0" err="1"/>
            <a:t>송수신중</a:t>
          </a:r>
          <a:endParaRPr lang="ko-KR" altLang="en-US" dirty="0"/>
        </a:p>
      </dgm:t>
    </dgm:pt>
    <dgm:pt modelId="{43DA3C35-6CED-426E-B1B6-469BB90DA2B1}" type="parTrans" cxnId="{C64A7595-300F-4966-903F-1D0F4FE8AB95}">
      <dgm:prSet/>
      <dgm:spPr/>
      <dgm:t>
        <a:bodyPr/>
        <a:lstStyle/>
        <a:p>
          <a:pPr latinLnBrk="1"/>
          <a:endParaRPr lang="ko-KR" altLang="en-US"/>
        </a:p>
      </dgm:t>
    </dgm:pt>
    <dgm:pt modelId="{6636CDA0-002D-4F28-9D10-7DB0636CFF77}" type="sibTrans" cxnId="{C64A7595-300F-4966-903F-1D0F4FE8AB95}">
      <dgm:prSet/>
      <dgm:spPr/>
      <dgm:t>
        <a:bodyPr/>
        <a:lstStyle/>
        <a:p>
          <a:pPr latinLnBrk="1"/>
          <a:endParaRPr lang="ko-KR" altLang="en-US"/>
        </a:p>
      </dgm:t>
    </dgm:pt>
    <dgm:pt modelId="{ED6991D9-03E1-4913-BB1C-36860FDD41F5}" type="pres">
      <dgm:prSet presAssocID="{8D25A83F-F00B-4A8A-9203-21A89ECAB2ED}" presName="Name0" presStyleCnt="0">
        <dgm:presLayoutVars>
          <dgm:chMax val="7"/>
          <dgm:chPref val="7"/>
          <dgm:dir/>
          <dgm:animOne val="branch"/>
          <dgm:animLvl val="lvl"/>
        </dgm:presLayoutVars>
      </dgm:prSet>
      <dgm:spPr/>
    </dgm:pt>
    <dgm:pt modelId="{267A6532-AB28-4BCA-A4DB-E955398E2884}" type="pres">
      <dgm:prSet presAssocID="{FDC1566B-88E3-4B08-8637-0A66F0343B66}" presName="composite" presStyleCnt="0"/>
      <dgm:spPr/>
    </dgm:pt>
    <dgm:pt modelId="{A0DD2A93-8CC5-4A13-A262-F075769501FE}" type="pres">
      <dgm:prSet presAssocID="{FDC1566B-88E3-4B08-8637-0A66F0343B66}" presName="BackAccent" presStyleLbl="bgShp" presStyleIdx="0" presStyleCnt="3"/>
      <dgm:spPr/>
    </dgm:pt>
    <dgm:pt modelId="{0D3E2BF6-6DFA-408F-A446-C9662F7E133F}" type="pres">
      <dgm:prSet presAssocID="{FDC1566B-88E3-4B08-8637-0A66F0343B66}" presName="Accent" presStyleLbl="alignNode1" presStyleIdx="0" presStyleCnt="3"/>
      <dgm:spPr/>
    </dgm:pt>
    <dgm:pt modelId="{C967C7AB-2C9D-4C6E-8168-3CC3A686C53D}" type="pres">
      <dgm:prSet presAssocID="{FDC1566B-88E3-4B08-8637-0A66F0343B66}" presName="Child" presStyleLbl="revTx" presStyleIdx="0" presStyleCnt="6">
        <dgm:presLayoutVars>
          <dgm:chMax val="0"/>
          <dgm:chPref val="0"/>
          <dgm:bulletEnabled val="1"/>
        </dgm:presLayoutVars>
      </dgm:prSet>
      <dgm:spPr/>
    </dgm:pt>
    <dgm:pt modelId="{C8474A08-0A78-42F8-A65E-1C2217FC51BE}" type="pres">
      <dgm:prSet presAssocID="{FDC1566B-88E3-4B08-8637-0A66F0343B66}" presName="Parent" presStyleLbl="revTx" presStyleIdx="1" presStyleCnt="6">
        <dgm:presLayoutVars>
          <dgm:chMax val="1"/>
          <dgm:chPref val="1"/>
          <dgm:bulletEnabled val="1"/>
        </dgm:presLayoutVars>
      </dgm:prSet>
      <dgm:spPr/>
    </dgm:pt>
    <dgm:pt modelId="{29C627E7-7077-46AC-AD3A-DCDC06E590F1}" type="pres">
      <dgm:prSet presAssocID="{F7F12C8B-78FC-4B5E-AFC5-98CFF78E1A66}" presName="sibTrans" presStyleCnt="0"/>
      <dgm:spPr/>
    </dgm:pt>
    <dgm:pt modelId="{AA19481B-C1F7-4152-A745-E933525A5BC8}" type="pres">
      <dgm:prSet presAssocID="{6AC66D26-D24F-4436-A3E9-91FC82DEE480}" presName="composite" presStyleCnt="0"/>
      <dgm:spPr/>
    </dgm:pt>
    <dgm:pt modelId="{9B06F55A-387B-4266-A86A-1314B91DB877}" type="pres">
      <dgm:prSet presAssocID="{6AC66D26-D24F-4436-A3E9-91FC82DEE480}" presName="BackAccent" presStyleLbl="bgShp" presStyleIdx="1" presStyleCnt="3"/>
      <dgm:spPr/>
    </dgm:pt>
    <dgm:pt modelId="{0D9489A0-28DF-4B33-8D9C-3B006EEBAAEF}" type="pres">
      <dgm:prSet presAssocID="{6AC66D26-D24F-4436-A3E9-91FC82DEE480}" presName="Accent" presStyleLbl="alignNode1" presStyleIdx="1" presStyleCnt="3"/>
      <dgm:spPr/>
    </dgm:pt>
    <dgm:pt modelId="{73812C61-3A75-4E6C-ABED-BAFB425AA12B}" type="pres">
      <dgm:prSet presAssocID="{6AC66D26-D24F-4436-A3E9-91FC82DEE480}" presName="Child" presStyleLbl="revTx" presStyleIdx="2" presStyleCnt="6">
        <dgm:presLayoutVars>
          <dgm:chMax val="0"/>
          <dgm:chPref val="0"/>
          <dgm:bulletEnabled val="1"/>
        </dgm:presLayoutVars>
      </dgm:prSet>
      <dgm:spPr/>
    </dgm:pt>
    <dgm:pt modelId="{4D39AA7B-0163-484A-B4C9-CF26F167CD7E}" type="pres">
      <dgm:prSet presAssocID="{6AC66D26-D24F-4436-A3E9-91FC82DEE480}" presName="Parent" presStyleLbl="revTx" presStyleIdx="3" presStyleCnt="6">
        <dgm:presLayoutVars>
          <dgm:chMax val="1"/>
          <dgm:chPref val="1"/>
          <dgm:bulletEnabled val="1"/>
        </dgm:presLayoutVars>
      </dgm:prSet>
      <dgm:spPr/>
    </dgm:pt>
    <dgm:pt modelId="{91EEA61C-8DF9-4790-9692-FA008EB079E7}" type="pres">
      <dgm:prSet presAssocID="{9AEF08EE-A1DE-4CFE-BEB3-78C1B7CBAB15}" presName="sibTrans" presStyleCnt="0"/>
      <dgm:spPr/>
    </dgm:pt>
    <dgm:pt modelId="{F1321803-5105-462B-A9F6-C6EE9E510506}" type="pres">
      <dgm:prSet presAssocID="{FDA8BB9D-0354-4E5C-BA13-82A815A33803}" presName="composite" presStyleCnt="0"/>
      <dgm:spPr/>
    </dgm:pt>
    <dgm:pt modelId="{DB1AB1E2-E46F-4F24-89F2-33D33997E28C}" type="pres">
      <dgm:prSet presAssocID="{FDA8BB9D-0354-4E5C-BA13-82A815A33803}" presName="BackAccent" presStyleLbl="bgShp" presStyleIdx="2" presStyleCnt="3"/>
      <dgm:spPr/>
    </dgm:pt>
    <dgm:pt modelId="{79CE57AF-D83C-4EF9-82F6-9F7A4B8DBCF8}" type="pres">
      <dgm:prSet presAssocID="{FDA8BB9D-0354-4E5C-BA13-82A815A33803}" presName="Accent" presStyleLbl="alignNode1" presStyleIdx="2" presStyleCnt="3"/>
      <dgm:spPr/>
    </dgm:pt>
    <dgm:pt modelId="{ABEBB269-63B0-4C4E-8B6C-F0291232D844}" type="pres">
      <dgm:prSet presAssocID="{FDA8BB9D-0354-4E5C-BA13-82A815A33803}" presName="Child" presStyleLbl="revTx" presStyleIdx="4" presStyleCnt="6">
        <dgm:presLayoutVars>
          <dgm:chMax val="0"/>
          <dgm:chPref val="0"/>
          <dgm:bulletEnabled val="1"/>
        </dgm:presLayoutVars>
      </dgm:prSet>
      <dgm:spPr/>
    </dgm:pt>
    <dgm:pt modelId="{7A94CEA9-A298-43CA-A621-81BD210B6EB4}" type="pres">
      <dgm:prSet presAssocID="{FDA8BB9D-0354-4E5C-BA13-82A815A33803}" presName="Parent" presStyleLbl="revTx" presStyleIdx="5" presStyleCnt="6">
        <dgm:presLayoutVars>
          <dgm:chMax val="1"/>
          <dgm:chPref val="1"/>
          <dgm:bulletEnabled val="1"/>
        </dgm:presLayoutVars>
      </dgm:prSet>
      <dgm:spPr/>
    </dgm:pt>
  </dgm:ptLst>
  <dgm:cxnLst>
    <dgm:cxn modelId="{84A3240A-E101-4E87-942C-79CA02202560}" srcId="{FDC1566B-88E3-4B08-8637-0A66F0343B66}" destId="{DDCB846A-76D1-45CC-89B2-8201D42EF5B0}" srcOrd="0" destOrd="0" parTransId="{45DB62C5-0744-4904-8984-F1223716D453}" sibTransId="{B843F1F6-33C3-41DF-AD4A-4361695DBCA5}"/>
    <dgm:cxn modelId="{5D415B14-C2E8-4DA6-BB50-A2AE94D37178}" srcId="{8D25A83F-F00B-4A8A-9203-21A89ECAB2ED}" destId="{FDC1566B-88E3-4B08-8637-0A66F0343B66}" srcOrd="0" destOrd="0" parTransId="{3EF7C148-6C61-457D-BDAA-6482D538A3CC}" sibTransId="{F7F12C8B-78FC-4B5E-AFC5-98CFF78E1A66}"/>
    <dgm:cxn modelId="{A949D122-F8E1-470F-8A9F-38307B2FBB7A}" type="presOf" srcId="{DDCB846A-76D1-45CC-89B2-8201D42EF5B0}" destId="{C967C7AB-2C9D-4C6E-8168-3CC3A686C53D}" srcOrd="0" destOrd="0" presId="urn:microsoft.com/office/officeart/2008/layout/IncreasingCircleProcess"/>
    <dgm:cxn modelId="{62E47433-B605-45BF-B3FA-B190CDA98C30}" type="presOf" srcId="{F12D6609-2542-44C3-AEEB-1AD274985BFB}" destId="{73812C61-3A75-4E6C-ABED-BAFB425AA12B}" srcOrd="0" destOrd="0" presId="urn:microsoft.com/office/officeart/2008/layout/IncreasingCircleProcess"/>
    <dgm:cxn modelId="{38000138-8221-4493-835D-D99BB03CDBA8}" type="presOf" srcId="{A8F8B4AE-3A2C-4931-9073-9A57B41BA9E6}" destId="{ABEBB269-63B0-4C4E-8B6C-F0291232D844}" srcOrd="0" destOrd="0" presId="urn:microsoft.com/office/officeart/2008/layout/IncreasingCircleProcess"/>
    <dgm:cxn modelId="{94658C63-12CE-417D-8EC0-3670A27C7D16}" type="presOf" srcId="{6AC66D26-D24F-4436-A3E9-91FC82DEE480}" destId="{4D39AA7B-0163-484A-B4C9-CF26F167CD7E}" srcOrd="0" destOrd="0" presId="urn:microsoft.com/office/officeart/2008/layout/IncreasingCircleProcess"/>
    <dgm:cxn modelId="{AFAE1646-3949-4CB5-A81B-CFA7868A6C7E}" type="presOf" srcId="{FDC1566B-88E3-4B08-8637-0A66F0343B66}" destId="{C8474A08-0A78-42F8-A65E-1C2217FC51BE}" srcOrd="0" destOrd="0" presId="urn:microsoft.com/office/officeart/2008/layout/IncreasingCircleProcess"/>
    <dgm:cxn modelId="{949ED577-3BE2-4C5B-8B6E-73AE4BAC964E}" srcId="{8D25A83F-F00B-4A8A-9203-21A89ECAB2ED}" destId="{FDA8BB9D-0354-4E5C-BA13-82A815A33803}" srcOrd="2" destOrd="0" parTransId="{E87C464E-E0B3-4FED-84C2-F152F2E971B7}" sibTransId="{4B68565C-B62B-495A-9374-D3ECBA1AD225}"/>
    <dgm:cxn modelId="{CB2D665A-4BD3-4355-8693-668525926942}" srcId="{6AC66D26-D24F-4436-A3E9-91FC82DEE480}" destId="{F12D6609-2542-44C3-AEEB-1AD274985BFB}" srcOrd="0" destOrd="0" parTransId="{A951E643-CA36-4C95-AF71-0A3D634A4DAA}" sibTransId="{F82B99AB-33E3-4C4A-BCEB-FC6D98AC892E}"/>
    <dgm:cxn modelId="{C64A7595-300F-4966-903F-1D0F4FE8AB95}" srcId="{FDA8BB9D-0354-4E5C-BA13-82A815A33803}" destId="{A8F8B4AE-3A2C-4931-9073-9A57B41BA9E6}" srcOrd="0" destOrd="0" parTransId="{43DA3C35-6CED-426E-B1B6-469BB90DA2B1}" sibTransId="{6636CDA0-002D-4F28-9D10-7DB0636CFF77}"/>
    <dgm:cxn modelId="{EA3AC6A1-C499-45A7-93CB-3E32A117FA74}" srcId="{8D25A83F-F00B-4A8A-9203-21A89ECAB2ED}" destId="{6AC66D26-D24F-4436-A3E9-91FC82DEE480}" srcOrd="1" destOrd="0" parTransId="{12F5BFDF-8939-404E-A0F8-7F8F1DDDE9B8}" sibTransId="{9AEF08EE-A1DE-4CFE-BEB3-78C1B7CBAB15}"/>
    <dgm:cxn modelId="{A461E2F7-D7A7-445F-9F58-400ED8242163}" type="presOf" srcId="{FDA8BB9D-0354-4E5C-BA13-82A815A33803}" destId="{7A94CEA9-A298-43CA-A621-81BD210B6EB4}" srcOrd="0" destOrd="0" presId="urn:microsoft.com/office/officeart/2008/layout/IncreasingCircleProcess"/>
    <dgm:cxn modelId="{092B29FE-4710-4EED-AD1F-20BA0BF89008}" type="presOf" srcId="{8D25A83F-F00B-4A8A-9203-21A89ECAB2ED}" destId="{ED6991D9-03E1-4913-BB1C-36860FDD41F5}" srcOrd="0" destOrd="0" presId="urn:microsoft.com/office/officeart/2008/layout/IncreasingCircleProcess"/>
    <dgm:cxn modelId="{6F5738D7-515C-4752-9894-D57769054439}" type="presParOf" srcId="{ED6991D9-03E1-4913-BB1C-36860FDD41F5}" destId="{267A6532-AB28-4BCA-A4DB-E955398E2884}" srcOrd="0" destOrd="0" presId="urn:microsoft.com/office/officeart/2008/layout/IncreasingCircleProcess"/>
    <dgm:cxn modelId="{A5B63DC3-1152-433F-8ABE-5257BE98F863}" type="presParOf" srcId="{267A6532-AB28-4BCA-A4DB-E955398E2884}" destId="{A0DD2A93-8CC5-4A13-A262-F075769501FE}" srcOrd="0" destOrd="0" presId="urn:microsoft.com/office/officeart/2008/layout/IncreasingCircleProcess"/>
    <dgm:cxn modelId="{34C40F11-33D3-46E7-9D90-4221449D25FE}" type="presParOf" srcId="{267A6532-AB28-4BCA-A4DB-E955398E2884}" destId="{0D3E2BF6-6DFA-408F-A446-C9662F7E133F}" srcOrd="1" destOrd="0" presId="urn:microsoft.com/office/officeart/2008/layout/IncreasingCircleProcess"/>
    <dgm:cxn modelId="{A54C01F4-F103-48DC-B9E5-B745CE6F24A7}" type="presParOf" srcId="{267A6532-AB28-4BCA-A4DB-E955398E2884}" destId="{C967C7AB-2C9D-4C6E-8168-3CC3A686C53D}" srcOrd="2" destOrd="0" presId="urn:microsoft.com/office/officeart/2008/layout/IncreasingCircleProcess"/>
    <dgm:cxn modelId="{C755708A-573E-4D83-AE83-72113D009B21}" type="presParOf" srcId="{267A6532-AB28-4BCA-A4DB-E955398E2884}" destId="{C8474A08-0A78-42F8-A65E-1C2217FC51BE}" srcOrd="3" destOrd="0" presId="urn:microsoft.com/office/officeart/2008/layout/IncreasingCircleProcess"/>
    <dgm:cxn modelId="{7FC2A760-AB54-452D-8827-D83B52449E5A}" type="presParOf" srcId="{ED6991D9-03E1-4913-BB1C-36860FDD41F5}" destId="{29C627E7-7077-46AC-AD3A-DCDC06E590F1}" srcOrd="1" destOrd="0" presId="urn:microsoft.com/office/officeart/2008/layout/IncreasingCircleProcess"/>
    <dgm:cxn modelId="{DFFA1FA4-A72C-4AD0-BFF8-37A4E41584BD}" type="presParOf" srcId="{ED6991D9-03E1-4913-BB1C-36860FDD41F5}" destId="{AA19481B-C1F7-4152-A745-E933525A5BC8}" srcOrd="2" destOrd="0" presId="urn:microsoft.com/office/officeart/2008/layout/IncreasingCircleProcess"/>
    <dgm:cxn modelId="{A3015D4A-AE92-49EA-8258-8F1EB78E410C}" type="presParOf" srcId="{AA19481B-C1F7-4152-A745-E933525A5BC8}" destId="{9B06F55A-387B-4266-A86A-1314B91DB877}" srcOrd="0" destOrd="0" presId="urn:microsoft.com/office/officeart/2008/layout/IncreasingCircleProcess"/>
    <dgm:cxn modelId="{D48D0BF3-3234-47A1-8FB5-C373A41745D5}" type="presParOf" srcId="{AA19481B-C1F7-4152-A745-E933525A5BC8}" destId="{0D9489A0-28DF-4B33-8D9C-3B006EEBAAEF}" srcOrd="1" destOrd="0" presId="urn:microsoft.com/office/officeart/2008/layout/IncreasingCircleProcess"/>
    <dgm:cxn modelId="{E8C90407-296A-4B05-BA6D-DAEDE989F147}" type="presParOf" srcId="{AA19481B-C1F7-4152-A745-E933525A5BC8}" destId="{73812C61-3A75-4E6C-ABED-BAFB425AA12B}" srcOrd="2" destOrd="0" presId="urn:microsoft.com/office/officeart/2008/layout/IncreasingCircleProcess"/>
    <dgm:cxn modelId="{425D755C-1CE4-447D-8F18-83146496FF1D}" type="presParOf" srcId="{AA19481B-C1F7-4152-A745-E933525A5BC8}" destId="{4D39AA7B-0163-484A-B4C9-CF26F167CD7E}" srcOrd="3" destOrd="0" presId="urn:microsoft.com/office/officeart/2008/layout/IncreasingCircleProcess"/>
    <dgm:cxn modelId="{6891DD55-7B75-4374-A0B7-43D61FED7418}" type="presParOf" srcId="{ED6991D9-03E1-4913-BB1C-36860FDD41F5}" destId="{91EEA61C-8DF9-4790-9692-FA008EB079E7}" srcOrd="3" destOrd="0" presId="urn:microsoft.com/office/officeart/2008/layout/IncreasingCircleProcess"/>
    <dgm:cxn modelId="{CCC625FA-8E58-42E6-AF4A-FBFE954974C8}" type="presParOf" srcId="{ED6991D9-03E1-4913-BB1C-36860FDD41F5}" destId="{F1321803-5105-462B-A9F6-C6EE9E510506}" srcOrd="4" destOrd="0" presId="urn:microsoft.com/office/officeart/2008/layout/IncreasingCircleProcess"/>
    <dgm:cxn modelId="{E840FD81-7935-49B0-87DD-87F945D6B219}" type="presParOf" srcId="{F1321803-5105-462B-A9F6-C6EE9E510506}" destId="{DB1AB1E2-E46F-4F24-89F2-33D33997E28C}" srcOrd="0" destOrd="0" presId="urn:microsoft.com/office/officeart/2008/layout/IncreasingCircleProcess"/>
    <dgm:cxn modelId="{19729E5E-A24B-4ADF-97EE-2B21787E6E39}" type="presParOf" srcId="{F1321803-5105-462B-A9F6-C6EE9E510506}" destId="{79CE57AF-D83C-4EF9-82F6-9F7A4B8DBCF8}" srcOrd="1" destOrd="0" presId="urn:microsoft.com/office/officeart/2008/layout/IncreasingCircleProcess"/>
    <dgm:cxn modelId="{F661A725-1265-4C2F-B61E-290E62CD887C}" type="presParOf" srcId="{F1321803-5105-462B-A9F6-C6EE9E510506}" destId="{ABEBB269-63B0-4C4E-8B6C-F0291232D844}" srcOrd="2" destOrd="0" presId="urn:microsoft.com/office/officeart/2008/layout/IncreasingCircleProcess"/>
    <dgm:cxn modelId="{717FD6C1-B127-4AFE-A9BC-FBD26B44EF9D}" type="presParOf" srcId="{F1321803-5105-462B-A9F6-C6EE9E510506}" destId="{7A94CEA9-A298-43CA-A621-81BD210B6EB4}"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D2A93-8CC5-4A13-A262-F075769501FE}">
      <dsp:nvSpPr>
        <dsp:cNvPr id="0" name=""/>
        <dsp:cNvSpPr/>
      </dsp:nvSpPr>
      <dsp:spPr>
        <a:xfrm>
          <a:off x="382319" y="0"/>
          <a:ext cx="412750" cy="4127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3E2BF6-6DFA-408F-A446-C9662F7E133F}">
      <dsp:nvSpPr>
        <dsp:cNvPr id="0" name=""/>
        <dsp:cNvSpPr/>
      </dsp:nvSpPr>
      <dsp:spPr>
        <a:xfrm>
          <a:off x="423594" y="41275"/>
          <a:ext cx="330200" cy="330200"/>
        </a:xfrm>
        <a:prstGeom prst="chord">
          <a:avLst>
            <a:gd name="adj1" fmla="val 1168272"/>
            <a:gd name="adj2" fmla="val 9631728"/>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67C7AB-2C9D-4C6E-8168-3CC3A686C53D}">
      <dsp:nvSpPr>
        <dsp:cNvPr id="0" name=""/>
        <dsp:cNvSpPr/>
      </dsp:nvSpPr>
      <dsp:spPr>
        <a:xfrm>
          <a:off x="881060" y="412750"/>
          <a:ext cx="1221053" cy="1736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latinLnBrk="1">
            <a:lnSpc>
              <a:spcPct val="90000"/>
            </a:lnSpc>
            <a:spcBef>
              <a:spcPct val="0"/>
            </a:spcBef>
            <a:spcAft>
              <a:spcPct val="35000"/>
            </a:spcAft>
            <a:buNone/>
          </a:pPr>
          <a:r>
            <a:rPr lang="en-US" altLang="ko-KR" sz="1600" kern="1200" dirty="0"/>
            <a:t>-</a:t>
          </a:r>
          <a:r>
            <a:rPr lang="ko-KR" altLang="en-US" sz="1600" kern="1200" dirty="0"/>
            <a:t>송화</a:t>
          </a:r>
          <a:r>
            <a:rPr lang="en-US" altLang="ko-KR" sz="1600" kern="1200" dirty="0"/>
            <a:t>/</a:t>
          </a:r>
          <a:r>
            <a:rPr lang="ko-KR" altLang="en-US" sz="1600" kern="1200" dirty="0"/>
            <a:t>수화 대기중</a:t>
          </a:r>
        </a:p>
      </dsp:txBody>
      <dsp:txXfrm>
        <a:off x="881060" y="412750"/>
        <a:ext cx="1221053" cy="1736991"/>
      </dsp:txXfrm>
    </dsp:sp>
    <dsp:sp modelId="{C8474A08-0A78-42F8-A65E-1C2217FC51BE}">
      <dsp:nvSpPr>
        <dsp:cNvPr id="0" name=""/>
        <dsp:cNvSpPr/>
      </dsp:nvSpPr>
      <dsp:spPr>
        <a:xfrm>
          <a:off x="881060" y="0"/>
          <a:ext cx="1221053" cy="41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marL="0" lvl="0" indent="0" algn="l" defTabSz="711200" latinLnBrk="1">
            <a:lnSpc>
              <a:spcPct val="90000"/>
            </a:lnSpc>
            <a:spcBef>
              <a:spcPct val="0"/>
            </a:spcBef>
            <a:spcAft>
              <a:spcPct val="35000"/>
            </a:spcAft>
            <a:buNone/>
          </a:pPr>
          <a:r>
            <a:rPr lang="ko-KR" altLang="en-US" sz="1600" kern="1200" dirty="0"/>
            <a:t>대기중</a:t>
          </a:r>
        </a:p>
      </dsp:txBody>
      <dsp:txXfrm>
        <a:off x="881060" y="0"/>
        <a:ext cx="1221053" cy="412750"/>
      </dsp:txXfrm>
    </dsp:sp>
    <dsp:sp modelId="{9B06F55A-387B-4266-A86A-1314B91DB877}">
      <dsp:nvSpPr>
        <dsp:cNvPr id="0" name=""/>
        <dsp:cNvSpPr/>
      </dsp:nvSpPr>
      <dsp:spPr>
        <a:xfrm>
          <a:off x="2188103" y="0"/>
          <a:ext cx="412750" cy="4127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9489A0-28DF-4B33-8D9C-3B006EEBAAEF}">
      <dsp:nvSpPr>
        <dsp:cNvPr id="0" name=""/>
        <dsp:cNvSpPr/>
      </dsp:nvSpPr>
      <dsp:spPr>
        <a:xfrm>
          <a:off x="2229378" y="41275"/>
          <a:ext cx="330200" cy="330200"/>
        </a:xfrm>
        <a:prstGeom prst="chord">
          <a:avLst>
            <a:gd name="adj1" fmla="val 20431728"/>
            <a:gd name="adj2" fmla="val 11968272"/>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812C61-3A75-4E6C-ABED-BAFB425AA12B}">
      <dsp:nvSpPr>
        <dsp:cNvPr id="0" name=""/>
        <dsp:cNvSpPr/>
      </dsp:nvSpPr>
      <dsp:spPr>
        <a:xfrm>
          <a:off x="2686843" y="412750"/>
          <a:ext cx="1221053" cy="1736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latinLnBrk="1">
            <a:lnSpc>
              <a:spcPct val="90000"/>
            </a:lnSpc>
            <a:spcBef>
              <a:spcPct val="0"/>
            </a:spcBef>
            <a:spcAft>
              <a:spcPct val="35000"/>
            </a:spcAft>
            <a:buNone/>
          </a:pPr>
          <a:r>
            <a:rPr lang="ko-KR" altLang="en-US" sz="1600" kern="1200" dirty="0"/>
            <a:t>번호 입력 대기중</a:t>
          </a:r>
        </a:p>
      </dsp:txBody>
      <dsp:txXfrm>
        <a:off x="2686843" y="412750"/>
        <a:ext cx="1221053" cy="1736991"/>
      </dsp:txXfrm>
    </dsp:sp>
    <dsp:sp modelId="{4D39AA7B-0163-484A-B4C9-CF26F167CD7E}">
      <dsp:nvSpPr>
        <dsp:cNvPr id="0" name=""/>
        <dsp:cNvSpPr/>
      </dsp:nvSpPr>
      <dsp:spPr>
        <a:xfrm>
          <a:off x="2686843" y="0"/>
          <a:ext cx="1221053" cy="41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marL="0" lvl="0" indent="0" algn="l" defTabSz="711200" latinLnBrk="1">
            <a:lnSpc>
              <a:spcPct val="90000"/>
            </a:lnSpc>
            <a:spcBef>
              <a:spcPct val="0"/>
            </a:spcBef>
            <a:spcAft>
              <a:spcPct val="35000"/>
            </a:spcAft>
            <a:buNone/>
          </a:pPr>
          <a:r>
            <a:rPr lang="ko-KR" altLang="en-US" sz="1600" kern="1200" dirty="0"/>
            <a:t>수화기 듦</a:t>
          </a:r>
        </a:p>
      </dsp:txBody>
      <dsp:txXfrm>
        <a:off x="2686843" y="0"/>
        <a:ext cx="1221053" cy="412750"/>
      </dsp:txXfrm>
    </dsp:sp>
    <dsp:sp modelId="{DB1AB1E2-E46F-4F24-89F2-33D33997E28C}">
      <dsp:nvSpPr>
        <dsp:cNvPr id="0" name=""/>
        <dsp:cNvSpPr/>
      </dsp:nvSpPr>
      <dsp:spPr>
        <a:xfrm>
          <a:off x="3993886" y="0"/>
          <a:ext cx="412750" cy="4127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CE57AF-D83C-4EF9-82F6-9F7A4B8DBCF8}">
      <dsp:nvSpPr>
        <dsp:cNvPr id="0" name=""/>
        <dsp:cNvSpPr/>
      </dsp:nvSpPr>
      <dsp:spPr>
        <a:xfrm>
          <a:off x="4035161" y="41275"/>
          <a:ext cx="330200" cy="330200"/>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EBB269-63B0-4C4E-8B6C-F0291232D844}">
      <dsp:nvSpPr>
        <dsp:cNvPr id="0" name=""/>
        <dsp:cNvSpPr/>
      </dsp:nvSpPr>
      <dsp:spPr>
        <a:xfrm>
          <a:off x="4492626" y="412750"/>
          <a:ext cx="1221053" cy="1736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latinLnBrk="1">
            <a:lnSpc>
              <a:spcPct val="90000"/>
            </a:lnSpc>
            <a:spcBef>
              <a:spcPct val="0"/>
            </a:spcBef>
            <a:spcAft>
              <a:spcPct val="35000"/>
            </a:spcAft>
            <a:buNone/>
          </a:pPr>
          <a:r>
            <a:rPr lang="ko-KR" altLang="en-US" sz="1600" kern="1200" dirty="0"/>
            <a:t>음성정보 </a:t>
          </a:r>
          <a:r>
            <a:rPr lang="ko-KR" altLang="en-US" sz="1600" kern="1200" dirty="0" err="1"/>
            <a:t>송수신중</a:t>
          </a:r>
          <a:endParaRPr lang="ko-KR" altLang="en-US" sz="1600" kern="1200" dirty="0"/>
        </a:p>
      </dsp:txBody>
      <dsp:txXfrm>
        <a:off x="4492626" y="412750"/>
        <a:ext cx="1221053" cy="1736991"/>
      </dsp:txXfrm>
    </dsp:sp>
    <dsp:sp modelId="{7A94CEA9-A298-43CA-A621-81BD210B6EB4}">
      <dsp:nvSpPr>
        <dsp:cNvPr id="0" name=""/>
        <dsp:cNvSpPr/>
      </dsp:nvSpPr>
      <dsp:spPr>
        <a:xfrm>
          <a:off x="4492626" y="0"/>
          <a:ext cx="1221053" cy="41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marL="0" lvl="0" indent="0" algn="l" defTabSz="711200" latinLnBrk="1">
            <a:lnSpc>
              <a:spcPct val="90000"/>
            </a:lnSpc>
            <a:spcBef>
              <a:spcPct val="0"/>
            </a:spcBef>
            <a:spcAft>
              <a:spcPct val="35000"/>
            </a:spcAft>
            <a:buNone/>
          </a:pPr>
          <a:r>
            <a:rPr lang="ko-KR" altLang="en-US" sz="1600" kern="1200" dirty="0" err="1"/>
            <a:t>통화중</a:t>
          </a:r>
          <a:endParaRPr lang="ko-KR" altLang="en-US" sz="1600" kern="1200" dirty="0"/>
        </a:p>
      </dsp:txBody>
      <dsp:txXfrm>
        <a:off x="4492626" y="0"/>
        <a:ext cx="1221053" cy="412750"/>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나눔고딕" panose="020D0604000000000000" pitchFamily="50" charset="-127"/>
                <a:ea typeface="나눔고딕" panose="020D0604000000000000" pitchFamily="50" charset="-127"/>
              </a:defRPr>
            </a:lvl1pPr>
          </a:lstStyle>
          <a:p>
            <a:endParaRPr lang="ko-KR" altLang="en-US" dirty="0"/>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나눔고딕" panose="020D0604000000000000" pitchFamily="50" charset="-127"/>
                <a:ea typeface="나눔고딕" panose="020D0604000000000000" pitchFamily="50" charset="-127"/>
              </a:defRPr>
            </a:lvl1pPr>
          </a:lstStyle>
          <a:p>
            <a:fld id="{3B387009-9B9B-439A-ACF1-5B6C8318F8F7}" type="datetimeFigureOut">
              <a:rPr lang="ko-KR" altLang="en-US" smtClean="0"/>
              <a:pPr/>
              <a:t>2022-05-11</a:t>
            </a:fld>
            <a:endParaRPr lang="ko-KR" altLang="en-US" dirty="0"/>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나눔고딕" panose="020D0604000000000000" pitchFamily="50" charset="-127"/>
                <a:ea typeface="나눔고딕" panose="020D0604000000000000" pitchFamily="50" charset="-127"/>
              </a:defRPr>
            </a:lvl1pPr>
          </a:lstStyle>
          <a:p>
            <a:endParaRPr lang="ko-KR" altLang="en-US" dirty="0"/>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나눔고딕" panose="020D0604000000000000" pitchFamily="50" charset="-127"/>
                <a:ea typeface="나눔고딕" panose="020D0604000000000000" pitchFamily="50" charset="-127"/>
              </a:defRPr>
            </a:lvl1pPr>
          </a:lstStyle>
          <a:p>
            <a:fld id="{2A321AB7-D42E-4249-8035-E36536F496EA}" type="slidenum">
              <a:rPr lang="ko-KR" altLang="en-US" smtClean="0"/>
              <a:pPr/>
              <a:t>‹#›</a:t>
            </a:fld>
            <a:endParaRPr lang="ko-KR" altLang="en-US" dirty="0"/>
          </a:p>
        </p:txBody>
      </p:sp>
    </p:spTree>
    <p:extLst>
      <p:ext uri="{BB962C8B-B14F-4D97-AF65-F5344CB8AC3E}">
        <p14:creationId xmlns:p14="http://schemas.microsoft.com/office/powerpoint/2010/main" val="378601719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나눔고딕" panose="020D0604000000000000" pitchFamily="50" charset="-127"/>
        <a:ea typeface="나눔고딕" panose="020D0604000000000000" pitchFamily="50" charset="-127"/>
        <a:cs typeface="+mn-cs"/>
      </a:defRPr>
    </a:lvl1pPr>
    <a:lvl2pPr marL="457200" algn="l" defTabSz="914400" rtl="0" eaLnBrk="1" latinLnBrk="1" hangingPunct="1">
      <a:defRPr sz="1200" kern="1200">
        <a:solidFill>
          <a:schemeClr val="tx1"/>
        </a:solidFill>
        <a:latin typeface="나눔고딕" panose="020D0604000000000000" pitchFamily="50" charset="-127"/>
        <a:ea typeface="나눔고딕" panose="020D0604000000000000" pitchFamily="50" charset="-127"/>
        <a:cs typeface="+mn-cs"/>
      </a:defRPr>
    </a:lvl2pPr>
    <a:lvl3pPr marL="914400" algn="l" defTabSz="914400" rtl="0" eaLnBrk="1" latinLnBrk="1" hangingPunct="1">
      <a:defRPr sz="1200" kern="1200">
        <a:solidFill>
          <a:schemeClr val="tx1"/>
        </a:solidFill>
        <a:latin typeface="나눔고딕" panose="020D0604000000000000" pitchFamily="50" charset="-127"/>
        <a:ea typeface="나눔고딕" panose="020D0604000000000000" pitchFamily="50" charset="-127"/>
        <a:cs typeface="+mn-cs"/>
      </a:defRPr>
    </a:lvl3pPr>
    <a:lvl4pPr marL="1371600" algn="l" defTabSz="914400" rtl="0" eaLnBrk="1" latinLnBrk="1" hangingPunct="1">
      <a:defRPr sz="1200" kern="1200">
        <a:solidFill>
          <a:schemeClr val="tx1"/>
        </a:solidFill>
        <a:latin typeface="나눔고딕" panose="020D0604000000000000" pitchFamily="50" charset="-127"/>
        <a:ea typeface="나눔고딕" panose="020D0604000000000000" pitchFamily="50" charset="-127"/>
        <a:cs typeface="+mn-cs"/>
      </a:defRPr>
    </a:lvl4pPr>
    <a:lvl5pPr marL="1828800" algn="l" defTabSz="914400" rtl="0" eaLnBrk="1" latinLnBrk="1" hangingPunct="1">
      <a:defRPr sz="1200" kern="1200">
        <a:solidFill>
          <a:schemeClr val="tx1"/>
        </a:solidFill>
        <a:latin typeface="나눔고딕" panose="020D0604000000000000" pitchFamily="50" charset="-127"/>
        <a:ea typeface="나눔고딕" panose="020D0604000000000000"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841772"/>
            <a:ext cx="6858000" cy="1790700"/>
          </a:xfrm>
        </p:spPr>
        <p:txBody>
          <a:bodyPr anchor="b"/>
          <a:lstStyle>
            <a:lvl1pPr algn="ctr">
              <a:defRPr sz="4500"/>
            </a:lvl1pPr>
          </a:lstStyle>
          <a:p>
            <a:r>
              <a:rPr lang="ko-KR" altLang="en-US"/>
              <a:t>마스터 제목 스타일 편집</a:t>
            </a:r>
          </a:p>
        </p:txBody>
      </p:sp>
      <p:sp>
        <p:nvSpPr>
          <p:cNvPr id="3" name="부제목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C4671B57-D8C6-4407-B4DC-059A935E6860}" type="datetimeFigureOut">
              <a:rPr lang="ko-KR" altLang="en-US" smtClean="0"/>
              <a:t>2022-05-11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99770D0-3683-4BB7-83F7-78FBAA192031}" type="slidenum">
              <a:rPr lang="ko-KR" altLang="en-US" smtClean="0"/>
              <a:t>‹#›</a:t>
            </a:fld>
            <a:endParaRPr lang="ko-KR" altLang="en-US"/>
          </a:p>
        </p:txBody>
      </p:sp>
      <p:sp>
        <p:nvSpPr>
          <p:cNvPr id="7" name="직사각형 6"/>
          <p:cNvSpPr/>
          <p:nvPr userDrawn="1"/>
        </p:nvSpPr>
        <p:spPr bwMode="white">
          <a:xfrm>
            <a:off x="0" y="2135312"/>
            <a:ext cx="9144000" cy="53492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나눔고딕" panose="020D0604000000000000" pitchFamily="50" charset="-127"/>
              <a:ea typeface="나눔고딕" panose="020D0604000000000000" pitchFamily="50" charset="-127"/>
            </a:endParaRPr>
          </a:p>
        </p:txBody>
      </p:sp>
      <p:sp>
        <p:nvSpPr>
          <p:cNvPr id="8" name="직사각형 7"/>
          <p:cNvSpPr/>
          <p:nvPr userDrawn="1"/>
        </p:nvSpPr>
        <p:spPr>
          <a:xfrm>
            <a:off x="-9144" y="2135312"/>
            <a:ext cx="1916848" cy="534924"/>
          </a:xfrm>
          <a:prstGeom prst="rect">
            <a:avLst/>
          </a:prstGeom>
          <a:solidFill>
            <a:schemeClr val="tx1">
              <a:lumMod val="8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나눔고딕" panose="020D0604000000000000" pitchFamily="50" charset="-127"/>
              <a:ea typeface="나눔고딕" panose="020D0604000000000000" pitchFamily="50" charset="-127"/>
            </a:endParaRPr>
          </a:p>
        </p:txBody>
      </p:sp>
      <p:sp>
        <p:nvSpPr>
          <p:cNvPr id="9" name="직사각형 8"/>
          <p:cNvSpPr/>
          <p:nvPr userDrawn="1"/>
        </p:nvSpPr>
        <p:spPr>
          <a:xfrm>
            <a:off x="1944215" y="2135312"/>
            <a:ext cx="7198429" cy="534924"/>
          </a:xfrm>
          <a:prstGeom prst="rect">
            <a:avLst/>
          </a:prstGeom>
          <a:solidFill>
            <a:schemeClr val="tx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나눔고딕" panose="020D0604000000000000" pitchFamily="50" charset="-127"/>
              <a:ea typeface="나눔고딕" panose="020D0604000000000000" pitchFamily="50" charset="-127"/>
            </a:endParaRPr>
          </a:p>
        </p:txBody>
      </p:sp>
      <p:sp>
        <p:nvSpPr>
          <p:cNvPr id="10" name="직사각형 9"/>
          <p:cNvSpPr/>
          <p:nvPr userDrawn="1"/>
        </p:nvSpPr>
        <p:spPr>
          <a:xfrm>
            <a:off x="1903776" y="2135312"/>
            <a:ext cx="45266" cy="534924"/>
          </a:xfrm>
          <a:prstGeom prst="rect">
            <a:avLst/>
          </a:prstGeom>
          <a:solidFill>
            <a:schemeClr val="tx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나눔고딕" panose="020D0604000000000000" pitchFamily="50" charset="-127"/>
              <a:ea typeface="나눔고딕" panose="020D0604000000000000" pitchFamily="50" charset="-127"/>
            </a:endParaRPr>
          </a:p>
        </p:txBody>
      </p:sp>
      <p:cxnSp>
        <p:nvCxnSpPr>
          <p:cNvPr id="11" name="직선 연결선 10"/>
          <p:cNvCxnSpPr/>
          <p:nvPr userDrawn="1"/>
        </p:nvCxnSpPr>
        <p:spPr>
          <a:xfrm flipV="1">
            <a:off x="1907704" y="1275606"/>
            <a:ext cx="0" cy="576064"/>
          </a:xfrm>
          <a:prstGeom prst="line">
            <a:avLst/>
          </a:prstGeom>
          <a:ln>
            <a:solidFill>
              <a:srgbClr val="40BFBD"/>
            </a:solidFill>
          </a:ln>
        </p:spPr>
        <p:style>
          <a:lnRef idx="1">
            <a:schemeClr val="accent1"/>
          </a:lnRef>
          <a:fillRef idx="0">
            <a:schemeClr val="accent1"/>
          </a:fillRef>
          <a:effectRef idx="0">
            <a:schemeClr val="accent1"/>
          </a:effectRef>
          <a:fontRef idx="minor">
            <a:schemeClr val="tx1"/>
          </a:fontRef>
        </p:style>
      </p:cxnSp>
      <p:pic>
        <p:nvPicPr>
          <p:cNvPr id="12" name="Picture 6"/>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0500" y="2670236"/>
            <a:ext cx="9153144" cy="2481840"/>
          </a:xfrm>
          <a:prstGeom prst="rect">
            <a:avLst/>
          </a:prstGeom>
          <a:blipFill>
            <a:blip r:embed="rId3"/>
            <a:stretch>
              <a:fillRect/>
            </a:stretch>
          </a:blipFill>
        </p:spPr>
      </p:pic>
      <p:pic>
        <p:nvPicPr>
          <p:cNvPr id="13" name="그림 12"/>
          <p:cNvPicPr>
            <a:picLocks noChangeAspect="1"/>
          </p:cNvPicPr>
          <p:nvPr userDrawn="1"/>
        </p:nvPicPr>
        <p:blipFill>
          <a:blip r:embed="rId4" cstate="print">
            <a:extLst>
              <a:ext uri="{BEBA8EAE-BF5A-486C-A8C5-ECC9F3942E4B}">
                <a14:imgProps xmlns:a14="http://schemas.microsoft.com/office/drawing/2010/main">
                  <a14:imgLayer r:embed="rId5">
                    <a14:imgEffect>
                      <a14:sharpenSoften amount="500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5347" y="4846320"/>
            <a:ext cx="1073757" cy="239295"/>
          </a:xfrm>
          <a:prstGeom prst="rect">
            <a:avLst/>
          </a:prstGeom>
          <a:noFill/>
          <a:ln>
            <a:noFill/>
          </a:ln>
        </p:spPr>
      </p:pic>
    </p:spTree>
    <p:extLst>
      <p:ext uri="{BB962C8B-B14F-4D97-AF65-F5344CB8AC3E}">
        <p14:creationId xmlns:p14="http://schemas.microsoft.com/office/powerpoint/2010/main" val="1746386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4671B57-D8C6-4407-B4DC-059A935E6860}" type="datetimeFigureOut">
              <a:rPr lang="ko-KR" altLang="en-US" smtClean="0"/>
              <a:t>2022-05-11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99770D0-3683-4BB7-83F7-78FBAA192031}" type="slidenum">
              <a:rPr lang="ko-KR" altLang="en-US" smtClean="0"/>
              <a:t>‹#›</a:t>
            </a:fld>
            <a:endParaRPr lang="ko-KR" altLang="en-US"/>
          </a:p>
        </p:txBody>
      </p:sp>
    </p:spTree>
    <p:extLst>
      <p:ext uri="{BB962C8B-B14F-4D97-AF65-F5344CB8AC3E}">
        <p14:creationId xmlns:p14="http://schemas.microsoft.com/office/powerpoint/2010/main" val="254107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273844"/>
            <a:ext cx="1971675" cy="4358879"/>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28650" y="273844"/>
            <a:ext cx="5800725" cy="4358879"/>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4671B57-D8C6-4407-B4DC-059A935E6860}" type="datetimeFigureOut">
              <a:rPr lang="ko-KR" altLang="en-US" smtClean="0"/>
              <a:t>2022-05-11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99770D0-3683-4BB7-83F7-78FBAA192031}" type="slidenum">
              <a:rPr lang="ko-KR" altLang="en-US" smtClean="0"/>
              <a:t>‹#›</a:t>
            </a:fld>
            <a:endParaRPr lang="ko-KR" altLang="en-US"/>
          </a:p>
        </p:txBody>
      </p:sp>
    </p:spTree>
    <p:extLst>
      <p:ext uri="{BB962C8B-B14F-4D97-AF65-F5344CB8AC3E}">
        <p14:creationId xmlns:p14="http://schemas.microsoft.com/office/powerpoint/2010/main" val="84568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제목 슬라이드">
    <p:bg>
      <p:bgPr>
        <a:solidFill>
          <a:schemeClr val="tx1">
            <a:lumMod val="95000"/>
          </a:schemeClr>
        </a:solidFill>
        <a:effectLst/>
      </p:bgPr>
    </p:bg>
    <p:spTree>
      <p:nvGrpSpPr>
        <p:cNvPr id="1" name=""/>
        <p:cNvGrpSpPr/>
        <p:nvPr/>
      </p:nvGrpSpPr>
      <p:grpSpPr>
        <a:xfrm>
          <a:off x="0" y="0"/>
          <a:ext cx="0" cy="0"/>
          <a:chOff x="0" y="0"/>
          <a:chExt cx="0" cy="0"/>
        </a:xfrm>
      </p:grpSpPr>
      <p:sp>
        <p:nvSpPr>
          <p:cNvPr id="14" name="직사각형 13"/>
          <p:cNvSpPr/>
          <p:nvPr userDrawn="1"/>
        </p:nvSpPr>
        <p:spPr bwMode="white">
          <a:xfrm>
            <a:off x="0" y="2135312"/>
            <a:ext cx="9144000" cy="53492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나눔고딕" panose="020D0604000000000000" pitchFamily="50" charset="-127"/>
              <a:ea typeface="나눔고딕" panose="020D0604000000000000" pitchFamily="50" charset="-127"/>
            </a:endParaRPr>
          </a:p>
        </p:txBody>
      </p:sp>
      <p:sp>
        <p:nvSpPr>
          <p:cNvPr id="16" name="직사각형 15"/>
          <p:cNvSpPr/>
          <p:nvPr userDrawn="1"/>
        </p:nvSpPr>
        <p:spPr>
          <a:xfrm>
            <a:off x="-9144" y="2135312"/>
            <a:ext cx="1916848" cy="534924"/>
          </a:xfrm>
          <a:prstGeom prst="rect">
            <a:avLst/>
          </a:prstGeom>
          <a:solidFill>
            <a:schemeClr val="tx1">
              <a:lumMod val="8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나눔고딕" panose="020D0604000000000000" pitchFamily="50" charset="-127"/>
              <a:ea typeface="나눔고딕" panose="020D0604000000000000" pitchFamily="50" charset="-127"/>
            </a:endParaRPr>
          </a:p>
        </p:txBody>
      </p:sp>
      <p:sp>
        <p:nvSpPr>
          <p:cNvPr id="17" name="직사각형 16"/>
          <p:cNvSpPr/>
          <p:nvPr userDrawn="1"/>
        </p:nvSpPr>
        <p:spPr>
          <a:xfrm>
            <a:off x="1944215" y="2135312"/>
            <a:ext cx="7198429" cy="534924"/>
          </a:xfrm>
          <a:prstGeom prst="rect">
            <a:avLst/>
          </a:prstGeom>
          <a:solidFill>
            <a:schemeClr val="tx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나눔고딕" panose="020D0604000000000000" pitchFamily="50" charset="-127"/>
              <a:ea typeface="나눔고딕" panose="020D0604000000000000" pitchFamily="50" charset="-127"/>
            </a:endParaRPr>
          </a:p>
        </p:txBody>
      </p:sp>
      <p:sp>
        <p:nvSpPr>
          <p:cNvPr id="19" name="직사각형 18"/>
          <p:cNvSpPr/>
          <p:nvPr userDrawn="1"/>
        </p:nvSpPr>
        <p:spPr>
          <a:xfrm>
            <a:off x="1903776" y="2135312"/>
            <a:ext cx="45266" cy="534924"/>
          </a:xfrm>
          <a:prstGeom prst="rect">
            <a:avLst/>
          </a:prstGeom>
          <a:solidFill>
            <a:schemeClr val="tx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나눔고딕" panose="020D0604000000000000" pitchFamily="50" charset="-127"/>
              <a:ea typeface="나눔고딕" panose="020D0604000000000000" pitchFamily="50" charset="-127"/>
            </a:endParaRPr>
          </a:p>
        </p:txBody>
      </p:sp>
      <p:sp>
        <p:nvSpPr>
          <p:cNvPr id="20" name="부제목 8"/>
          <p:cNvSpPr>
            <a:spLocks noGrp="1"/>
          </p:cNvSpPr>
          <p:nvPr>
            <p:ph type="subTitle" idx="1"/>
          </p:nvPr>
        </p:nvSpPr>
        <p:spPr>
          <a:xfrm>
            <a:off x="1979712" y="2155886"/>
            <a:ext cx="6336704" cy="514350"/>
          </a:xfrm>
          <a:prstGeom prst="rect">
            <a:avLst/>
          </a:prstGeom>
        </p:spPr>
        <p:txBody>
          <a:bodyPr vert="horz" anchor="ctr">
            <a:normAutofit/>
          </a:bodyPr>
          <a:lstStyle>
            <a:lvl1pPr>
              <a:defRPr lang="en-US" sz="2000" b="0" dirty="0">
                <a:solidFill>
                  <a:schemeClr val="bg2">
                    <a:lumMod val="50000"/>
                    <a:lumOff val="50000"/>
                  </a:schemeClr>
                </a:solidFill>
                <a:latin typeface="나눔고딕" panose="020D0604000000000000" pitchFamily="50" charset="-127"/>
                <a:ea typeface="나눔고딕" panose="020D0604000000000000" pitchFamily="50" charset="-127"/>
              </a:defRPr>
            </a:lvl1pPr>
          </a:lstStyle>
          <a:p>
            <a:pPr marL="0" lvl="0" indent="0">
              <a:buSzPct val="80000"/>
              <a:buFont typeface="Wingdings" pitchFamily="2" charset="2"/>
              <a:buNone/>
            </a:pPr>
            <a:r>
              <a:rPr kumimoji="0" lang="ko-KR" altLang="en-US" dirty="0"/>
              <a:t>마스터 부제목 스타일 편집</a:t>
            </a:r>
            <a:endParaRPr kumimoji="0" lang="en-US" dirty="0"/>
          </a:p>
        </p:txBody>
      </p:sp>
      <p:sp>
        <p:nvSpPr>
          <p:cNvPr id="21" name="제목 7"/>
          <p:cNvSpPr>
            <a:spLocks noGrp="1"/>
          </p:cNvSpPr>
          <p:nvPr>
            <p:ph type="ctrTitle"/>
          </p:nvPr>
        </p:nvSpPr>
        <p:spPr>
          <a:xfrm>
            <a:off x="1911796" y="987574"/>
            <a:ext cx="7124700" cy="939552"/>
          </a:xfrm>
          <a:effectLst>
            <a:glow rad="63500">
              <a:schemeClr val="accent3">
                <a:satMod val="175000"/>
                <a:alpha val="40000"/>
              </a:schemeClr>
            </a:glow>
          </a:effectLst>
        </p:spPr>
        <p:txBody>
          <a:bodyPr vert="horz" anchor="b">
            <a:normAutofit/>
          </a:bodyPr>
          <a:lstStyle>
            <a:lvl1pPr>
              <a:defRPr lang="en-US" altLang="en-US" sz="4800" b="0" u="none" cap="none" spc="0" baseline="0" dirty="0">
                <a:ln w="18415" cmpd="sng">
                  <a:solidFill>
                    <a:schemeClr val="bg1">
                      <a:lumMod val="75000"/>
                      <a:lumOff val="25000"/>
                    </a:schemeClr>
                  </a:solidFill>
                  <a:prstDash val="solid"/>
                </a:ln>
                <a:solidFill>
                  <a:schemeClr val="bg1">
                    <a:lumMod val="75000"/>
                    <a:lumOff val="25000"/>
                  </a:schemeClr>
                </a:solidFill>
                <a:effectLst/>
                <a:latin typeface="나눔고딕" panose="020D0604000000000000" pitchFamily="50" charset="-127"/>
                <a:ea typeface="나눔고딕" panose="020D0604000000000000" pitchFamily="50" charset="-127"/>
              </a:defRPr>
            </a:lvl1pPr>
          </a:lstStyle>
          <a:p>
            <a:pPr lvl="0"/>
            <a:r>
              <a:rPr kumimoji="0" lang="ko-KR" altLang="en-US" dirty="0"/>
              <a:t>마스터 제목 스타일 편집</a:t>
            </a:r>
            <a:endParaRPr kumimoji="0" lang="en-US" dirty="0"/>
          </a:p>
        </p:txBody>
      </p:sp>
      <p:cxnSp>
        <p:nvCxnSpPr>
          <p:cNvPr id="22" name="직선 연결선 21"/>
          <p:cNvCxnSpPr/>
          <p:nvPr userDrawn="1"/>
        </p:nvCxnSpPr>
        <p:spPr>
          <a:xfrm flipV="1">
            <a:off x="1907704" y="1275606"/>
            <a:ext cx="0" cy="576064"/>
          </a:xfrm>
          <a:prstGeom prst="line">
            <a:avLst/>
          </a:prstGeom>
          <a:ln>
            <a:solidFill>
              <a:srgbClr val="40BFBD"/>
            </a:solidFill>
          </a:ln>
        </p:spPr>
        <p:style>
          <a:lnRef idx="1">
            <a:schemeClr val="accent1"/>
          </a:lnRef>
          <a:fillRef idx="0">
            <a:schemeClr val="accent1"/>
          </a:fillRef>
          <a:effectRef idx="0">
            <a:schemeClr val="accent1"/>
          </a:effectRef>
          <a:fontRef idx="minor">
            <a:schemeClr val="tx1"/>
          </a:fontRef>
        </p:style>
      </p:cxnSp>
      <p:pic>
        <p:nvPicPr>
          <p:cNvPr id="11" name="Picture 6"/>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0500" y="2670236"/>
            <a:ext cx="9153144" cy="2481840"/>
          </a:xfrm>
          <a:prstGeom prst="rect">
            <a:avLst/>
          </a:prstGeom>
          <a:blipFill>
            <a:blip r:embed="rId3"/>
            <a:stretch>
              <a:fillRect/>
            </a:stretch>
          </a:blipFill>
        </p:spPr>
      </p:pic>
      <p:pic>
        <p:nvPicPr>
          <p:cNvPr id="12" name="그림 11"/>
          <p:cNvPicPr>
            <a:picLocks noChangeAspect="1"/>
          </p:cNvPicPr>
          <p:nvPr userDrawn="1"/>
        </p:nvPicPr>
        <p:blipFill>
          <a:blip r:embed="rId4" cstate="print">
            <a:extLst>
              <a:ext uri="{BEBA8EAE-BF5A-486C-A8C5-ECC9F3942E4B}">
                <a14:imgProps xmlns:a14="http://schemas.microsoft.com/office/drawing/2010/main">
                  <a14:imgLayer r:embed="rId5">
                    <a14:imgEffect>
                      <a14:sharpenSoften amount="500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5347" y="4846320"/>
            <a:ext cx="1073757" cy="239295"/>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제목 및 내용">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모서리가 둥근 직사각형 3"/>
          <p:cNvSpPr/>
          <p:nvPr userDrawn="1"/>
        </p:nvSpPr>
        <p:spPr>
          <a:xfrm>
            <a:off x="150634" y="77348"/>
            <a:ext cx="8784976" cy="502912"/>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3" name="제목 2"/>
          <p:cNvSpPr>
            <a:spLocks noGrp="1"/>
          </p:cNvSpPr>
          <p:nvPr>
            <p:ph type="title"/>
          </p:nvPr>
        </p:nvSpPr>
        <p:spPr>
          <a:xfrm>
            <a:off x="438705" y="-27748"/>
            <a:ext cx="8021727" cy="670942"/>
          </a:xfrm>
        </p:spPr>
        <p:txBody>
          <a:bodyPr>
            <a:normAutofit/>
          </a:bodyPr>
          <a:lstStyle>
            <a:lvl1pPr algn="l" rtl="0" eaLnBrk="1" latinLnBrk="1" hangingPunct="1">
              <a:spcBef>
                <a:spcPct val="0"/>
              </a:spcBef>
              <a:buNone/>
              <a:defRPr kumimoji="0" lang="ko-KR" altLang="en-US" sz="2800" b="1" kern="1200" dirty="0">
                <a:solidFill>
                  <a:schemeClr val="bg1"/>
                </a:solidFill>
                <a:latin typeface="나눔고딕" panose="020D0604000000000000" pitchFamily="50" charset="-127"/>
                <a:ea typeface="나눔고딕" panose="020D0604000000000000" pitchFamily="50" charset="-127"/>
                <a:cs typeface="+mj-cs"/>
              </a:defRPr>
            </a:lvl1pPr>
          </a:lstStyle>
          <a:p>
            <a:r>
              <a:rPr lang="ko-KR" altLang="en-US" dirty="0"/>
              <a:t>마스터 제목 스타일 편집</a:t>
            </a:r>
          </a:p>
        </p:txBody>
      </p:sp>
      <p:sp>
        <p:nvSpPr>
          <p:cNvPr id="13" name="내용 개체 틀 7"/>
          <p:cNvSpPr>
            <a:spLocks noGrp="1"/>
          </p:cNvSpPr>
          <p:nvPr>
            <p:ph sz="quarter" idx="1"/>
          </p:nvPr>
        </p:nvSpPr>
        <p:spPr>
          <a:xfrm>
            <a:off x="467544" y="843558"/>
            <a:ext cx="8298504" cy="3960440"/>
          </a:xfrm>
          <a:prstGeom prst="rect">
            <a:avLst/>
          </a:prstGeom>
        </p:spPr>
        <p:txBody>
          <a:bodyPr/>
          <a:lstStyle>
            <a:lvl1pPr marL="320040" indent="-320040">
              <a:buClr>
                <a:srgbClr val="46489A"/>
              </a:buClr>
              <a:buFont typeface="Wingdings" panose="05000000000000000000" pitchFamily="2" charset="2"/>
              <a:buChar char="u"/>
              <a:defRPr>
                <a:latin typeface="나눔고딕" panose="020D0604000000000000" pitchFamily="50" charset="-127"/>
                <a:ea typeface="나눔고딕" panose="020D0604000000000000" pitchFamily="50" charset="-127"/>
              </a:defRPr>
            </a:lvl1pPr>
            <a:lvl2pPr marL="640080" marR="0" indent="-274320" algn="l" defTabSz="914400" rtl="0" eaLnBrk="1" fontAlgn="auto" latinLnBrk="0" hangingPunct="1">
              <a:lnSpc>
                <a:spcPct val="100000"/>
              </a:lnSpc>
              <a:spcBef>
                <a:spcPts val="550"/>
              </a:spcBef>
              <a:spcAft>
                <a:spcPts val="0"/>
              </a:spcAft>
              <a:buClr>
                <a:srgbClr val="40BFBD"/>
              </a:buClr>
              <a:buSzPct val="80000"/>
              <a:buFont typeface="Wingdings" pitchFamily="2" charset="2"/>
              <a:buChar char="v"/>
              <a:tabLst/>
              <a:defRPr sz="2200" b="1">
                <a:solidFill>
                  <a:schemeClr val="accent1">
                    <a:lumMod val="75000"/>
                  </a:schemeClr>
                </a:solidFill>
                <a:latin typeface="나눔고딕" panose="020D0604000000000000" pitchFamily="50" charset="-127"/>
                <a:ea typeface="나눔고딕" panose="020D0604000000000000" pitchFamily="50" charset="-127"/>
              </a:defRPr>
            </a:lvl2pPr>
            <a:lvl3pPr marL="914400" indent="-228600">
              <a:buClr>
                <a:srgbClr val="92AACE"/>
              </a:buClr>
              <a:buFont typeface="Wingdings" panose="05000000000000000000" pitchFamily="2" charset="2"/>
              <a:buChar char="à"/>
              <a:defRPr>
                <a:latin typeface="나눔고딕" panose="020D0604000000000000" pitchFamily="50" charset="-127"/>
                <a:ea typeface="나눔고딕" panose="020D0604000000000000" pitchFamily="50" charset="-127"/>
              </a:defRPr>
            </a:lvl3pPr>
            <a:lvl4pPr marL="1371600" indent="-228600">
              <a:buClr>
                <a:srgbClr val="DD9191"/>
              </a:buClr>
              <a:buFont typeface="Wingdings" panose="05000000000000000000" pitchFamily="2" charset="2"/>
              <a:buChar char="è"/>
              <a:defRPr>
                <a:solidFill>
                  <a:srgbClr val="8C566E"/>
                </a:solidFill>
              </a:defRPr>
            </a:lvl4pPr>
          </a:lstStyle>
          <a:p>
            <a:pPr lvl="0" eaLnBrk="1" latinLnBrk="0" hangingPunct="1"/>
            <a:r>
              <a:rPr lang="ko-KR" altLang="en-US" dirty="0"/>
              <a:t>마스터 텍스트 스타일을 편집합니다</a:t>
            </a:r>
          </a:p>
          <a:p>
            <a:pPr lvl="1" eaLnBrk="1" latinLnBrk="0" hangingPunct="1"/>
            <a:r>
              <a:rPr lang="ko-KR" altLang="en-US" dirty="0"/>
              <a:t>둘째 수준</a:t>
            </a:r>
            <a:endParaRPr lang="en-US" altLang="ko-KR" dirty="0"/>
          </a:p>
          <a:p>
            <a:pPr lvl="1" eaLnBrk="1" latinLnBrk="0" hangingPunct="1"/>
            <a:r>
              <a:rPr lang="ko-KR" altLang="en-US" dirty="0"/>
              <a:t>둘째 수준</a:t>
            </a:r>
            <a:endParaRPr lang="en-US" altLang="ko-KR" dirty="0"/>
          </a:p>
          <a:p>
            <a:pPr lvl="2" eaLnBrk="1" latinLnBrk="0" hangingPunct="1"/>
            <a:r>
              <a:rPr lang="ko-KR" altLang="en-US" dirty="0"/>
              <a:t>셋째 수준</a:t>
            </a:r>
          </a:p>
          <a:p>
            <a:pPr lvl="2" eaLnBrk="1" latinLnBrk="0" hangingPunct="1"/>
            <a:r>
              <a:rPr lang="ko-KR" altLang="en-US" dirty="0"/>
              <a:t>셋째 수준</a:t>
            </a:r>
          </a:p>
        </p:txBody>
      </p:sp>
      <p:pic>
        <p:nvPicPr>
          <p:cNvPr id="5" name="그림 4"/>
          <p:cNvPicPr>
            <a:picLocks noChangeAspect="1"/>
          </p:cNvPicPr>
          <p:nvPr userDrawn="1"/>
        </p:nvPicPr>
        <p:blipFill>
          <a:blip r:embed="rId3" cstate="print">
            <a:extLst>
              <a:ext uri="{BEBA8EAE-BF5A-486C-A8C5-ECC9F3942E4B}">
                <a14:imgProps xmlns:a14="http://schemas.microsoft.com/office/drawing/2010/main">
                  <a14:imgLayer r:embed="rId4">
                    <a14:imgEffect>
                      <a14:sharpenSoften amount="500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5347" y="4846320"/>
            <a:ext cx="1073757" cy="23929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제목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모서리가 둥근 직사각형 5"/>
          <p:cNvSpPr/>
          <p:nvPr userDrawn="1"/>
        </p:nvSpPr>
        <p:spPr>
          <a:xfrm>
            <a:off x="150634" y="77348"/>
            <a:ext cx="8784976" cy="502912"/>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고딕" panose="020D0604000000000000" pitchFamily="50" charset="-127"/>
              <a:ea typeface="나눔고딕" panose="020D0604000000000000" pitchFamily="50" charset="-127"/>
            </a:endParaRPr>
          </a:p>
        </p:txBody>
      </p:sp>
      <p:sp>
        <p:nvSpPr>
          <p:cNvPr id="7" name="제목 2"/>
          <p:cNvSpPr>
            <a:spLocks noGrp="1"/>
          </p:cNvSpPr>
          <p:nvPr>
            <p:ph type="title"/>
          </p:nvPr>
        </p:nvSpPr>
        <p:spPr>
          <a:xfrm>
            <a:off x="438705" y="-27748"/>
            <a:ext cx="8021727" cy="670942"/>
          </a:xfrm>
        </p:spPr>
        <p:txBody>
          <a:bodyPr>
            <a:normAutofit/>
          </a:bodyPr>
          <a:lstStyle>
            <a:lvl1pPr algn="l" rtl="0" eaLnBrk="1" latinLnBrk="1" hangingPunct="1">
              <a:spcBef>
                <a:spcPct val="0"/>
              </a:spcBef>
              <a:buNone/>
              <a:defRPr kumimoji="0" lang="ko-KR" altLang="en-US" sz="2800" b="1" kern="1200" dirty="0">
                <a:solidFill>
                  <a:schemeClr val="bg1"/>
                </a:solidFill>
                <a:latin typeface="나눔고딕" panose="020D0604000000000000" pitchFamily="50" charset="-127"/>
                <a:ea typeface="나눔고딕" panose="020D0604000000000000" pitchFamily="50" charset="-127"/>
                <a:cs typeface="+mj-cs"/>
              </a:defRPr>
            </a:lvl1pPr>
          </a:lstStyle>
          <a:p>
            <a:r>
              <a:rPr lang="ko-KR" altLang="en-US" dirty="0"/>
              <a:t>마스터 제목 스타일 편집</a:t>
            </a:r>
          </a:p>
        </p:txBody>
      </p:sp>
      <p:pic>
        <p:nvPicPr>
          <p:cNvPr id="4" name="그림 3"/>
          <p:cNvPicPr>
            <a:picLocks noChangeAspect="1"/>
          </p:cNvPicPr>
          <p:nvPr userDrawn="1"/>
        </p:nvPicPr>
        <p:blipFill>
          <a:blip r:embed="rId3" cstate="print">
            <a:extLst>
              <a:ext uri="{BEBA8EAE-BF5A-486C-A8C5-ECC9F3942E4B}">
                <a14:imgProps xmlns:a14="http://schemas.microsoft.com/office/drawing/2010/main">
                  <a14:imgLayer r:embed="rId4">
                    <a14:imgEffect>
                      <a14:sharpenSoften amount="500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5347" y="4846320"/>
            <a:ext cx="1073757" cy="23929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제목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그림 3"/>
          <p:cNvPicPr>
            <a:picLocks noChangeAspect="1"/>
          </p:cNvPicPr>
          <p:nvPr userDrawn="1"/>
        </p:nvPicPr>
        <p:blipFill>
          <a:blip r:embed="rId3" cstate="print">
            <a:extLst>
              <a:ext uri="{BEBA8EAE-BF5A-486C-A8C5-ECC9F3942E4B}">
                <a14:imgProps xmlns:a14="http://schemas.microsoft.com/office/drawing/2010/main">
                  <a14:imgLayer r:embed="rId4">
                    <a14:imgEffect>
                      <a14:sharpenSoften amount="500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5347" y="4846320"/>
            <a:ext cx="1073757" cy="239295"/>
          </a:xfrm>
          <a:prstGeom prst="rect">
            <a:avLst/>
          </a:prstGeom>
          <a:noFill/>
          <a:ln>
            <a:noFill/>
          </a:ln>
        </p:spPr>
      </p:pic>
    </p:spTree>
    <p:extLst>
      <p:ext uri="{BB962C8B-B14F-4D97-AF65-F5344CB8AC3E}">
        <p14:creationId xmlns:p14="http://schemas.microsoft.com/office/powerpoint/2010/main" val="4199319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구역 머리글">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1" name="제목 1"/>
          <p:cNvSpPr>
            <a:spLocks noGrp="1"/>
          </p:cNvSpPr>
          <p:nvPr>
            <p:ph type="title"/>
          </p:nvPr>
        </p:nvSpPr>
        <p:spPr>
          <a:xfrm>
            <a:off x="3721" y="1491630"/>
            <a:ext cx="9140279" cy="792088"/>
          </a:xfrm>
        </p:spPr>
        <p:txBody>
          <a:bodyPr>
            <a:normAutofit/>
          </a:bodyPr>
          <a:lstStyle>
            <a:lvl1pPr algn="ctr">
              <a:buNone/>
              <a:defRPr sz="4000" b="1" cap="none">
                <a:solidFill>
                  <a:schemeClr val="tx1">
                    <a:lumMod val="75000"/>
                    <a:lumOff val="25000"/>
                  </a:schemeClr>
                </a:solidFill>
                <a:latin typeface="나눔고딕" panose="020D0604000000000000" pitchFamily="50" charset="-127"/>
                <a:ea typeface="나눔고딕" panose="020D0604000000000000" pitchFamily="50" charset="-127"/>
              </a:defRPr>
            </a:lvl1pPr>
          </a:lstStyle>
          <a:p>
            <a:r>
              <a:rPr kumimoji="0" lang="ko-KR" altLang="en-US" dirty="0"/>
              <a:t>마스터 제목 스타일 편집</a:t>
            </a:r>
            <a:endParaRPr kumimoji="0" lang="en-US" dirty="0"/>
          </a:p>
        </p:txBody>
      </p:sp>
      <p:sp>
        <p:nvSpPr>
          <p:cNvPr id="6" name="직사각형 5"/>
          <p:cNvSpPr/>
          <p:nvPr userDrawn="1"/>
        </p:nvSpPr>
        <p:spPr>
          <a:xfrm>
            <a:off x="2442715" y="843558"/>
            <a:ext cx="4299074" cy="504056"/>
          </a:xfrm>
          <a:prstGeom prst="rect">
            <a:avLst/>
          </a:prstGeom>
          <a:solidFill>
            <a:srgbClr val="40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고딕" panose="020D0604000000000000" pitchFamily="50" charset="-127"/>
              <a:ea typeface="나눔고딕" panose="020D0604000000000000" pitchFamily="50" charset="-127"/>
            </a:endParaRPr>
          </a:p>
        </p:txBody>
      </p:sp>
      <p:sp>
        <p:nvSpPr>
          <p:cNvPr id="8" name="텍스트 개체 틀 2"/>
          <p:cNvSpPr>
            <a:spLocks noGrp="1"/>
          </p:cNvSpPr>
          <p:nvPr>
            <p:ph type="body" idx="1"/>
          </p:nvPr>
        </p:nvSpPr>
        <p:spPr>
          <a:xfrm>
            <a:off x="0" y="860810"/>
            <a:ext cx="9147823" cy="504056"/>
          </a:xfrm>
          <a:prstGeom prst="rect">
            <a:avLst/>
          </a:prstGeom>
        </p:spPr>
        <p:txBody>
          <a:bodyPr anchor="t">
            <a:normAutofit/>
          </a:bodyPr>
          <a:lstStyle>
            <a:lvl1pPr marL="0" indent="0" algn="ctr">
              <a:buNone/>
              <a:defRPr sz="2400" b="1" cap="none" spc="0">
                <a:ln w="12700" cmpd="sng">
                  <a:noFill/>
                  <a:prstDash val="solid"/>
                </a:ln>
                <a:solidFill>
                  <a:schemeClr val="bg1"/>
                </a:solidFill>
                <a:effectLst/>
                <a:latin typeface="나눔고딕" panose="020D0604000000000000" pitchFamily="50" charset="-127"/>
                <a:ea typeface="나눔고딕" panose="020D0604000000000000" pitchFamily="50" charset="-127"/>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ko-KR" altLang="en-US" dirty="0"/>
              <a:t>마스터 텍스트 스타일을 편집합니다</a:t>
            </a:r>
          </a:p>
        </p:txBody>
      </p:sp>
      <p:pic>
        <p:nvPicPr>
          <p:cNvPr id="9" name="Picture 6"/>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5972" y="2669305"/>
            <a:ext cx="9155943" cy="2484935"/>
          </a:xfrm>
          <a:prstGeom prst="rect">
            <a:avLst/>
          </a:prstGeom>
          <a:blipFill>
            <a:blip r:embed="rId4"/>
            <a:stretch>
              <a:fillRect/>
            </a:stretch>
          </a:blipFill>
        </p:spPr>
      </p:pic>
      <p:pic>
        <p:nvPicPr>
          <p:cNvPr id="7" name="그림 6"/>
          <p:cNvPicPr>
            <a:picLocks noChangeAspect="1"/>
          </p:cNvPicPr>
          <p:nvPr userDrawn="1"/>
        </p:nvPicPr>
        <p:blipFill>
          <a:blip r:embed="rId5" cstate="print">
            <a:extLst>
              <a:ext uri="{BEBA8EAE-BF5A-486C-A8C5-ECC9F3942E4B}">
                <a14:imgProps xmlns:a14="http://schemas.microsoft.com/office/drawing/2010/main">
                  <a14:imgLayer r:embed="rId6">
                    <a14:imgEffect>
                      <a14:sharpenSoften amount="500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5347" y="4846320"/>
            <a:ext cx="1073757" cy="239295"/>
          </a:xfrm>
          <a:prstGeom prst="rect">
            <a:avLst/>
          </a:prstGeom>
          <a:noFill/>
          <a:ln>
            <a:noFill/>
          </a:ln>
        </p:spPr>
      </p:pic>
    </p:spTree>
    <p:extLst>
      <p:ext uri="{BB962C8B-B14F-4D97-AF65-F5344CB8AC3E}">
        <p14:creationId xmlns:p14="http://schemas.microsoft.com/office/powerpoint/2010/main" val="172385822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CFDE31-3763-409F-9738-44D87799480C}"/>
              </a:ext>
            </a:extLst>
          </p:cNvPr>
          <p:cNvSpPr>
            <a:spLocks noGrp="1"/>
          </p:cNvSpPr>
          <p:nvPr>
            <p:ph type="ctrTitle"/>
          </p:nvPr>
        </p:nvSpPr>
        <p:spPr>
          <a:xfrm>
            <a:off x="1143000" y="841772"/>
            <a:ext cx="6858000" cy="1790700"/>
          </a:xfrm>
        </p:spPr>
        <p:txBody>
          <a:bodyPr anchor="b"/>
          <a:lstStyle>
            <a:lvl1pPr algn="ctr">
              <a:defRPr sz="4500"/>
            </a:lvl1pPr>
          </a:lstStyle>
          <a:p>
            <a:r>
              <a:rPr lang="ko-KR" altLang="en-US"/>
              <a:t>마스터 제목 스타일 편집</a:t>
            </a:r>
          </a:p>
        </p:txBody>
      </p:sp>
      <p:sp>
        <p:nvSpPr>
          <p:cNvPr id="3" name="부제목 2">
            <a:extLst>
              <a:ext uri="{FF2B5EF4-FFF2-40B4-BE49-F238E27FC236}">
                <a16:creationId xmlns:a16="http://schemas.microsoft.com/office/drawing/2014/main" id="{4E47953D-8961-40A4-AEE2-7829D73BF53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3F874FC2-3849-49AC-ACE9-DE7116CE229E}"/>
              </a:ext>
            </a:extLst>
          </p:cNvPr>
          <p:cNvSpPr>
            <a:spLocks noGrp="1"/>
          </p:cNvSpPr>
          <p:nvPr>
            <p:ph type="dt" sz="half" idx="10"/>
          </p:nvPr>
        </p:nvSpPr>
        <p:spPr/>
        <p:txBody>
          <a:bodyPr/>
          <a:lstStyle/>
          <a:p>
            <a:fld id="{5CA97C83-ACD4-459C-B510-D91C337DC2DC}" type="datetime1">
              <a:rPr lang="ko-KR" altLang="en-US" smtClean="0"/>
              <a:t>2022-05-11</a:t>
            </a:fld>
            <a:endParaRPr lang="ko-KR" altLang="en-US"/>
          </a:p>
        </p:txBody>
      </p:sp>
      <p:sp>
        <p:nvSpPr>
          <p:cNvPr id="5" name="바닥글 개체 틀 4">
            <a:extLst>
              <a:ext uri="{FF2B5EF4-FFF2-40B4-BE49-F238E27FC236}">
                <a16:creationId xmlns:a16="http://schemas.microsoft.com/office/drawing/2014/main" id="{3B2045A7-FCCF-4C59-BCD0-6E63545CA33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6573568-CBEC-4158-9951-135DCD1EF174}"/>
              </a:ext>
            </a:extLst>
          </p:cNvPr>
          <p:cNvSpPr>
            <a:spLocks noGrp="1"/>
          </p:cNvSpPr>
          <p:nvPr>
            <p:ph type="sldNum" sz="quarter" idx="12"/>
          </p:nvPr>
        </p:nvSpPr>
        <p:spPr/>
        <p:txBody>
          <a:bodyPr/>
          <a:lstStyle/>
          <a:p>
            <a:fld id="{4EF263DD-3827-4F43-A769-2A7F05EABFBA}" type="slidenum">
              <a:rPr lang="ko-KR" altLang="en-US" smtClean="0"/>
              <a:t>‹#›</a:t>
            </a:fld>
            <a:endParaRPr lang="ko-KR" altLang="en-US"/>
          </a:p>
        </p:txBody>
      </p:sp>
    </p:spTree>
    <p:extLst>
      <p:ext uri="{BB962C8B-B14F-4D97-AF65-F5344CB8AC3E}">
        <p14:creationId xmlns:p14="http://schemas.microsoft.com/office/powerpoint/2010/main" val="2673557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D31E77-860F-4B30-80EC-252F47423F6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57078FE-4E68-4CA8-8130-274F38E4E7A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A0D6CC-3739-48E8-8BE2-F29821EAF051}"/>
              </a:ext>
            </a:extLst>
          </p:cNvPr>
          <p:cNvSpPr>
            <a:spLocks noGrp="1"/>
          </p:cNvSpPr>
          <p:nvPr>
            <p:ph type="dt" sz="half" idx="10"/>
          </p:nvPr>
        </p:nvSpPr>
        <p:spPr/>
        <p:txBody>
          <a:bodyPr/>
          <a:lstStyle/>
          <a:p>
            <a:fld id="{51894975-ADE4-44A7-9D02-040B521294D5}" type="datetime1">
              <a:rPr lang="ko-KR" altLang="en-US" smtClean="0"/>
              <a:t>2022-05-11</a:t>
            </a:fld>
            <a:endParaRPr lang="ko-KR" altLang="en-US"/>
          </a:p>
        </p:txBody>
      </p:sp>
      <p:sp>
        <p:nvSpPr>
          <p:cNvPr id="5" name="바닥글 개체 틀 4">
            <a:extLst>
              <a:ext uri="{FF2B5EF4-FFF2-40B4-BE49-F238E27FC236}">
                <a16:creationId xmlns:a16="http://schemas.microsoft.com/office/drawing/2014/main" id="{B2B0D0F7-EB3C-4E14-8BF5-A67BD0EBE3E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BD5E4BF-E6AF-42AB-BE0A-114C0778A4D9}"/>
              </a:ext>
            </a:extLst>
          </p:cNvPr>
          <p:cNvSpPr>
            <a:spLocks noGrp="1"/>
          </p:cNvSpPr>
          <p:nvPr>
            <p:ph type="sldNum" sz="quarter" idx="12"/>
          </p:nvPr>
        </p:nvSpPr>
        <p:spPr/>
        <p:txBody>
          <a:bodyPr/>
          <a:lstStyle/>
          <a:p>
            <a:fld id="{4EF263DD-3827-4F43-A769-2A7F05EABFBA}" type="slidenum">
              <a:rPr lang="ko-KR" altLang="en-US" smtClean="0"/>
              <a:t>‹#›</a:t>
            </a:fld>
            <a:endParaRPr lang="ko-KR" altLang="en-US"/>
          </a:p>
        </p:txBody>
      </p:sp>
      <p:pic>
        <p:nvPicPr>
          <p:cNvPr id="10" name="그림 9" descr="텍스트, 표지판이(가) 표시된 사진&#10;&#10;자동 생성된 설명">
            <a:extLst>
              <a:ext uri="{FF2B5EF4-FFF2-40B4-BE49-F238E27FC236}">
                <a16:creationId xmlns:a16="http://schemas.microsoft.com/office/drawing/2014/main" id="{3C66899E-A6DD-4853-B3DA-EF76E5EE28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13492"/>
            <a:ext cx="1501049" cy="430008"/>
          </a:xfrm>
          <a:prstGeom prst="rect">
            <a:avLst/>
          </a:prstGeom>
        </p:spPr>
      </p:pic>
    </p:spTree>
    <p:extLst>
      <p:ext uri="{BB962C8B-B14F-4D97-AF65-F5344CB8AC3E}">
        <p14:creationId xmlns:p14="http://schemas.microsoft.com/office/powerpoint/2010/main" val="3886818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EA6396-CA1A-4745-966F-4880C58FC450}"/>
              </a:ext>
            </a:extLst>
          </p:cNvPr>
          <p:cNvSpPr>
            <a:spLocks noGrp="1"/>
          </p:cNvSpPr>
          <p:nvPr>
            <p:ph type="title"/>
          </p:nvPr>
        </p:nvSpPr>
        <p:spPr>
          <a:xfrm>
            <a:off x="623888" y="1282304"/>
            <a:ext cx="7886700" cy="2139553"/>
          </a:xfrm>
        </p:spPr>
        <p:txBody>
          <a:bodyPr anchor="b"/>
          <a:lstStyle>
            <a:lvl1pPr>
              <a:defRPr sz="4500"/>
            </a:lvl1pPr>
          </a:lstStyle>
          <a:p>
            <a:r>
              <a:rPr lang="ko-KR" altLang="en-US"/>
              <a:t>마스터 제목 스타일 편집</a:t>
            </a:r>
          </a:p>
        </p:txBody>
      </p:sp>
      <p:sp>
        <p:nvSpPr>
          <p:cNvPr id="3" name="텍스트 개체 틀 2">
            <a:extLst>
              <a:ext uri="{FF2B5EF4-FFF2-40B4-BE49-F238E27FC236}">
                <a16:creationId xmlns:a16="http://schemas.microsoft.com/office/drawing/2014/main" id="{9D74D6FC-0546-4C22-A9B6-FC4D02046A5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8F3BFD8-1E0C-4538-A1DF-4E25536B835A}"/>
              </a:ext>
            </a:extLst>
          </p:cNvPr>
          <p:cNvSpPr>
            <a:spLocks noGrp="1"/>
          </p:cNvSpPr>
          <p:nvPr>
            <p:ph type="dt" sz="half" idx="10"/>
          </p:nvPr>
        </p:nvSpPr>
        <p:spPr/>
        <p:txBody>
          <a:bodyPr/>
          <a:lstStyle/>
          <a:p>
            <a:fld id="{874A1CA8-A1FD-4F9A-AA72-116F086B8343}" type="datetime1">
              <a:rPr lang="ko-KR" altLang="en-US" smtClean="0"/>
              <a:t>2022-05-11</a:t>
            </a:fld>
            <a:endParaRPr lang="ko-KR" altLang="en-US"/>
          </a:p>
        </p:txBody>
      </p:sp>
      <p:sp>
        <p:nvSpPr>
          <p:cNvPr id="5" name="바닥글 개체 틀 4">
            <a:extLst>
              <a:ext uri="{FF2B5EF4-FFF2-40B4-BE49-F238E27FC236}">
                <a16:creationId xmlns:a16="http://schemas.microsoft.com/office/drawing/2014/main" id="{D5028E58-C867-4759-AD1A-256C13779AB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90A2B66-6282-4B5B-8799-2449F2798A04}"/>
              </a:ext>
            </a:extLst>
          </p:cNvPr>
          <p:cNvSpPr>
            <a:spLocks noGrp="1"/>
          </p:cNvSpPr>
          <p:nvPr>
            <p:ph type="sldNum" sz="quarter" idx="12"/>
          </p:nvPr>
        </p:nvSpPr>
        <p:spPr/>
        <p:txBody>
          <a:bodyPr/>
          <a:lstStyle/>
          <a:p>
            <a:fld id="{4EF263DD-3827-4F43-A769-2A7F05EABFBA}" type="slidenum">
              <a:rPr lang="ko-KR" altLang="en-US" smtClean="0"/>
              <a:t>‹#›</a:t>
            </a:fld>
            <a:endParaRPr lang="ko-KR" altLang="en-US"/>
          </a:p>
        </p:txBody>
      </p:sp>
      <p:pic>
        <p:nvPicPr>
          <p:cNvPr id="7" name="그림 6" descr="텍스트, 표지판이(가) 표시된 사진&#10;&#10;자동 생성된 설명">
            <a:extLst>
              <a:ext uri="{FF2B5EF4-FFF2-40B4-BE49-F238E27FC236}">
                <a16:creationId xmlns:a16="http://schemas.microsoft.com/office/drawing/2014/main" id="{6CC6B995-67FA-405D-9A1D-7F140C1BC6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13492"/>
            <a:ext cx="1501049" cy="430008"/>
          </a:xfrm>
          <a:prstGeom prst="rect">
            <a:avLst/>
          </a:prstGeom>
        </p:spPr>
      </p:pic>
    </p:spTree>
    <p:extLst>
      <p:ext uri="{BB962C8B-B14F-4D97-AF65-F5344CB8AC3E}">
        <p14:creationId xmlns:p14="http://schemas.microsoft.com/office/powerpoint/2010/main" val="11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4671B57-D8C6-4407-B4DC-059A935E6860}" type="datetimeFigureOut">
              <a:rPr lang="ko-KR" altLang="en-US" smtClean="0"/>
              <a:t>2022-05-11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99770D0-3683-4BB7-83F7-78FBAA192031}" type="slidenum">
              <a:rPr lang="ko-KR" altLang="en-US" smtClean="0"/>
              <a:t>‹#›</a:t>
            </a:fld>
            <a:endParaRPr lang="ko-KR" altLang="en-US"/>
          </a:p>
        </p:txBody>
      </p:sp>
      <p:sp>
        <p:nvSpPr>
          <p:cNvPr id="7" name="모서리가 둥근 직사각형 3"/>
          <p:cNvSpPr/>
          <p:nvPr userDrawn="1"/>
        </p:nvSpPr>
        <p:spPr>
          <a:xfrm>
            <a:off x="150634" y="77348"/>
            <a:ext cx="8784976" cy="502912"/>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latin typeface="나눔고딕" panose="020D0604000000000000" pitchFamily="50" charset="-127"/>
              <a:ea typeface="나눔고딕" panose="020D0604000000000000" pitchFamily="50" charset="-127"/>
            </a:endParaRPr>
          </a:p>
        </p:txBody>
      </p:sp>
      <p:pic>
        <p:nvPicPr>
          <p:cNvPr id="8" name="그림 7"/>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5347" y="4846320"/>
            <a:ext cx="1073757" cy="239295"/>
          </a:xfrm>
          <a:prstGeom prst="rect">
            <a:avLst/>
          </a:prstGeom>
          <a:noFill/>
          <a:ln>
            <a:noFill/>
          </a:ln>
        </p:spPr>
      </p:pic>
    </p:spTree>
    <p:extLst>
      <p:ext uri="{BB962C8B-B14F-4D97-AF65-F5344CB8AC3E}">
        <p14:creationId xmlns:p14="http://schemas.microsoft.com/office/powerpoint/2010/main" val="183333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D21FBC-3DCF-402E-B3E0-0F65E061B02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EFC0C90-B0BB-42CC-B05A-CC010FC016E8}"/>
              </a:ext>
            </a:extLst>
          </p:cNvPr>
          <p:cNvSpPr>
            <a:spLocks noGrp="1"/>
          </p:cNvSpPr>
          <p:nvPr>
            <p:ph sz="half" idx="1"/>
          </p:nvPr>
        </p:nvSpPr>
        <p:spPr>
          <a:xfrm>
            <a:off x="628650" y="1369219"/>
            <a:ext cx="3886200" cy="3263504"/>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38875BB-45C0-4D2A-8444-06F8DF341337}"/>
              </a:ext>
            </a:extLst>
          </p:cNvPr>
          <p:cNvSpPr>
            <a:spLocks noGrp="1"/>
          </p:cNvSpPr>
          <p:nvPr>
            <p:ph sz="half" idx="2"/>
          </p:nvPr>
        </p:nvSpPr>
        <p:spPr>
          <a:xfrm>
            <a:off x="4629150" y="1369219"/>
            <a:ext cx="3886200" cy="3263504"/>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B479039-FC26-4184-96C5-A76B5D0A80E6}"/>
              </a:ext>
            </a:extLst>
          </p:cNvPr>
          <p:cNvSpPr>
            <a:spLocks noGrp="1"/>
          </p:cNvSpPr>
          <p:nvPr>
            <p:ph type="dt" sz="half" idx="10"/>
          </p:nvPr>
        </p:nvSpPr>
        <p:spPr/>
        <p:txBody>
          <a:bodyPr/>
          <a:lstStyle/>
          <a:p>
            <a:fld id="{709AF7DD-60D0-467F-9305-88DAFD19FD20}" type="datetime1">
              <a:rPr lang="ko-KR" altLang="en-US" smtClean="0"/>
              <a:t>2022-05-11</a:t>
            </a:fld>
            <a:endParaRPr lang="ko-KR" altLang="en-US"/>
          </a:p>
        </p:txBody>
      </p:sp>
      <p:sp>
        <p:nvSpPr>
          <p:cNvPr id="6" name="바닥글 개체 틀 5">
            <a:extLst>
              <a:ext uri="{FF2B5EF4-FFF2-40B4-BE49-F238E27FC236}">
                <a16:creationId xmlns:a16="http://schemas.microsoft.com/office/drawing/2014/main" id="{4D468139-AC7A-4C77-B9A0-776757E246F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D448573-31DF-4C8F-A1AF-464AE69F1661}"/>
              </a:ext>
            </a:extLst>
          </p:cNvPr>
          <p:cNvSpPr>
            <a:spLocks noGrp="1"/>
          </p:cNvSpPr>
          <p:nvPr>
            <p:ph type="sldNum" sz="quarter" idx="12"/>
          </p:nvPr>
        </p:nvSpPr>
        <p:spPr/>
        <p:txBody>
          <a:bodyPr/>
          <a:lstStyle/>
          <a:p>
            <a:fld id="{4EF263DD-3827-4F43-A769-2A7F05EABFBA}" type="slidenum">
              <a:rPr lang="ko-KR" altLang="en-US" smtClean="0"/>
              <a:t>‹#›</a:t>
            </a:fld>
            <a:endParaRPr lang="ko-KR" altLang="en-US"/>
          </a:p>
        </p:txBody>
      </p:sp>
      <p:pic>
        <p:nvPicPr>
          <p:cNvPr id="8" name="그림 7" descr="텍스트, 표지판이(가) 표시된 사진&#10;&#10;자동 생성된 설명">
            <a:extLst>
              <a:ext uri="{FF2B5EF4-FFF2-40B4-BE49-F238E27FC236}">
                <a16:creationId xmlns:a16="http://schemas.microsoft.com/office/drawing/2014/main" id="{CC23228B-0CF3-4E05-ABCA-E5EDB52DE7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13492"/>
            <a:ext cx="1501049" cy="430008"/>
          </a:xfrm>
          <a:prstGeom prst="rect">
            <a:avLst/>
          </a:prstGeom>
        </p:spPr>
      </p:pic>
    </p:spTree>
    <p:extLst>
      <p:ext uri="{BB962C8B-B14F-4D97-AF65-F5344CB8AC3E}">
        <p14:creationId xmlns:p14="http://schemas.microsoft.com/office/powerpoint/2010/main" val="28745280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674903-7035-4440-B4A0-A1D45747D8E9}"/>
              </a:ext>
            </a:extLst>
          </p:cNvPr>
          <p:cNvSpPr>
            <a:spLocks noGrp="1"/>
          </p:cNvSpPr>
          <p:nvPr>
            <p:ph type="title"/>
          </p:nvPr>
        </p:nvSpPr>
        <p:spPr>
          <a:xfrm>
            <a:off x="629841" y="273844"/>
            <a:ext cx="7886700" cy="994172"/>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D759A59-5D4E-43C1-808D-9EB6F448CC7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15F17C1-ADA8-4D1E-970E-9F6F9F314B56}"/>
              </a:ext>
            </a:extLst>
          </p:cNvPr>
          <p:cNvSpPr>
            <a:spLocks noGrp="1"/>
          </p:cNvSpPr>
          <p:nvPr>
            <p:ph sz="half" idx="2"/>
          </p:nvPr>
        </p:nvSpPr>
        <p:spPr>
          <a:xfrm>
            <a:off x="629842" y="1878806"/>
            <a:ext cx="3868340" cy="2763441"/>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9ABE0AAB-507F-489F-A501-B457688D22B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955FE456-E8DA-4FDC-89B4-BC5C25414051}"/>
              </a:ext>
            </a:extLst>
          </p:cNvPr>
          <p:cNvSpPr>
            <a:spLocks noGrp="1"/>
          </p:cNvSpPr>
          <p:nvPr>
            <p:ph sz="quarter" idx="4"/>
          </p:nvPr>
        </p:nvSpPr>
        <p:spPr>
          <a:xfrm>
            <a:off x="4629150" y="1878806"/>
            <a:ext cx="3887391" cy="2763441"/>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49E6B937-9E73-4680-9B74-1D95B9617776}"/>
              </a:ext>
            </a:extLst>
          </p:cNvPr>
          <p:cNvSpPr>
            <a:spLocks noGrp="1"/>
          </p:cNvSpPr>
          <p:nvPr>
            <p:ph type="dt" sz="half" idx="10"/>
          </p:nvPr>
        </p:nvSpPr>
        <p:spPr/>
        <p:txBody>
          <a:bodyPr/>
          <a:lstStyle/>
          <a:p>
            <a:fld id="{D8AC062C-1F77-4524-AC60-E45E36E19B69}" type="datetime1">
              <a:rPr lang="ko-KR" altLang="en-US" smtClean="0"/>
              <a:t>2022-05-11</a:t>
            </a:fld>
            <a:endParaRPr lang="ko-KR" altLang="en-US"/>
          </a:p>
        </p:txBody>
      </p:sp>
      <p:sp>
        <p:nvSpPr>
          <p:cNvPr id="8" name="바닥글 개체 틀 7">
            <a:extLst>
              <a:ext uri="{FF2B5EF4-FFF2-40B4-BE49-F238E27FC236}">
                <a16:creationId xmlns:a16="http://schemas.microsoft.com/office/drawing/2014/main" id="{7C095C80-EC45-4D65-92B5-56656D354E7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9F192953-BE59-418B-BBB3-8386A6FA5F63}"/>
              </a:ext>
            </a:extLst>
          </p:cNvPr>
          <p:cNvSpPr>
            <a:spLocks noGrp="1"/>
          </p:cNvSpPr>
          <p:nvPr>
            <p:ph type="sldNum" sz="quarter" idx="12"/>
          </p:nvPr>
        </p:nvSpPr>
        <p:spPr/>
        <p:txBody>
          <a:bodyPr/>
          <a:lstStyle/>
          <a:p>
            <a:fld id="{4EF263DD-3827-4F43-A769-2A7F05EABFBA}" type="slidenum">
              <a:rPr lang="ko-KR" altLang="en-US" smtClean="0"/>
              <a:t>‹#›</a:t>
            </a:fld>
            <a:endParaRPr lang="ko-KR" altLang="en-US"/>
          </a:p>
        </p:txBody>
      </p:sp>
      <p:pic>
        <p:nvPicPr>
          <p:cNvPr id="10" name="그림 9" descr="텍스트, 표지판이(가) 표시된 사진&#10;&#10;자동 생성된 설명">
            <a:extLst>
              <a:ext uri="{FF2B5EF4-FFF2-40B4-BE49-F238E27FC236}">
                <a16:creationId xmlns:a16="http://schemas.microsoft.com/office/drawing/2014/main" id="{E0B34E57-6759-4D8F-9723-E83C4CE33F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13492"/>
            <a:ext cx="1501049" cy="430008"/>
          </a:xfrm>
          <a:prstGeom prst="rect">
            <a:avLst/>
          </a:prstGeom>
        </p:spPr>
      </p:pic>
    </p:spTree>
    <p:extLst>
      <p:ext uri="{BB962C8B-B14F-4D97-AF65-F5344CB8AC3E}">
        <p14:creationId xmlns:p14="http://schemas.microsoft.com/office/powerpoint/2010/main" val="84326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19474D-18A1-47CE-862F-B1F8B55CA0F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E24D7A3-A769-4E08-9AE6-78C72E365977}"/>
              </a:ext>
            </a:extLst>
          </p:cNvPr>
          <p:cNvSpPr>
            <a:spLocks noGrp="1"/>
          </p:cNvSpPr>
          <p:nvPr>
            <p:ph type="dt" sz="half" idx="10"/>
          </p:nvPr>
        </p:nvSpPr>
        <p:spPr/>
        <p:txBody>
          <a:bodyPr/>
          <a:lstStyle/>
          <a:p>
            <a:fld id="{423A3F4C-B79B-49A3-A027-060019D2BC94}" type="datetime1">
              <a:rPr lang="ko-KR" altLang="en-US" smtClean="0"/>
              <a:t>2022-05-11</a:t>
            </a:fld>
            <a:endParaRPr lang="ko-KR" altLang="en-US"/>
          </a:p>
        </p:txBody>
      </p:sp>
      <p:sp>
        <p:nvSpPr>
          <p:cNvPr id="4" name="바닥글 개체 틀 3">
            <a:extLst>
              <a:ext uri="{FF2B5EF4-FFF2-40B4-BE49-F238E27FC236}">
                <a16:creationId xmlns:a16="http://schemas.microsoft.com/office/drawing/2014/main" id="{AC2C7122-8902-47D5-84FB-B1586D66A02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6966B82-71FC-4D45-948D-F749965A39C1}"/>
              </a:ext>
            </a:extLst>
          </p:cNvPr>
          <p:cNvSpPr>
            <a:spLocks noGrp="1"/>
          </p:cNvSpPr>
          <p:nvPr>
            <p:ph type="sldNum" sz="quarter" idx="12"/>
          </p:nvPr>
        </p:nvSpPr>
        <p:spPr/>
        <p:txBody>
          <a:bodyPr/>
          <a:lstStyle/>
          <a:p>
            <a:fld id="{4EF263DD-3827-4F43-A769-2A7F05EABFBA}" type="slidenum">
              <a:rPr lang="ko-KR" altLang="en-US" smtClean="0"/>
              <a:t>‹#›</a:t>
            </a:fld>
            <a:endParaRPr lang="ko-KR" altLang="en-US"/>
          </a:p>
        </p:txBody>
      </p:sp>
      <p:pic>
        <p:nvPicPr>
          <p:cNvPr id="6" name="그림 5" descr="텍스트, 표지판이(가) 표시된 사진&#10;&#10;자동 생성된 설명">
            <a:extLst>
              <a:ext uri="{FF2B5EF4-FFF2-40B4-BE49-F238E27FC236}">
                <a16:creationId xmlns:a16="http://schemas.microsoft.com/office/drawing/2014/main" id="{BCEE90FB-908C-4D04-875C-064EB7E9D9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13492"/>
            <a:ext cx="1501049" cy="430008"/>
          </a:xfrm>
          <a:prstGeom prst="rect">
            <a:avLst/>
          </a:prstGeom>
        </p:spPr>
      </p:pic>
    </p:spTree>
    <p:extLst>
      <p:ext uri="{BB962C8B-B14F-4D97-AF65-F5344CB8AC3E}">
        <p14:creationId xmlns:p14="http://schemas.microsoft.com/office/powerpoint/2010/main" val="3233057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4E7D097-5C61-4E41-B2D0-50586ADBE766}"/>
              </a:ext>
            </a:extLst>
          </p:cNvPr>
          <p:cNvSpPr>
            <a:spLocks noGrp="1"/>
          </p:cNvSpPr>
          <p:nvPr>
            <p:ph type="dt" sz="half" idx="10"/>
          </p:nvPr>
        </p:nvSpPr>
        <p:spPr/>
        <p:txBody>
          <a:bodyPr/>
          <a:lstStyle/>
          <a:p>
            <a:fld id="{955C395D-BE58-4CF0-8DE0-AC3546CD2A13}" type="datetime1">
              <a:rPr lang="ko-KR" altLang="en-US" smtClean="0"/>
              <a:t>2022-05-11</a:t>
            </a:fld>
            <a:endParaRPr lang="ko-KR" altLang="en-US"/>
          </a:p>
        </p:txBody>
      </p:sp>
      <p:sp>
        <p:nvSpPr>
          <p:cNvPr id="3" name="바닥글 개체 틀 2">
            <a:extLst>
              <a:ext uri="{FF2B5EF4-FFF2-40B4-BE49-F238E27FC236}">
                <a16:creationId xmlns:a16="http://schemas.microsoft.com/office/drawing/2014/main" id="{2A3582C2-D1EA-4EB7-898F-3C820F620A4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F2413AA-422A-4E09-8690-0874C40D62AD}"/>
              </a:ext>
            </a:extLst>
          </p:cNvPr>
          <p:cNvSpPr>
            <a:spLocks noGrp="1"/>
          </p:cNvSpPr>
          <p:nvPr>
            <p:ph type="sldNum" sz="quarter" idx="12"/>
          </p:nvPr>
        </p:nvSpPr>
        <p:spPr/>
        <p:txBody>
          <a:bodyPr/>
          <a:lstStyle/>
          <a:p>
            <a:fld id="{4EF263DD-3827-4F43-A769-2A7F05EABFBA}" type="slidenum">
              <a:rPr lang="ko-KR" altLang="en-US" smtClean="0"/>
              <a:t>‹#›</a:t>
            </a:fld>
            <a:endParaRPr lang="ko-KR" altLang="en-US"/>
          </a:p>
        </p:txBody>
      </p:sp>
      <p:pic>
        <p:nvPicPr>
          <p:cNvPr id="5" name="그림 4" descr="텍스트, 표지판이(가) 표시된 사진&#10;&#10;자동 생성된 설명">
            <a:extLst>
              <a:ext uri="{FF2B5EF4-FFF2-40B4-BE49-F238E27FC236}">
                <a16:creationId xmlns:a16="http://schemas.microsoft.com/office/drawing/2014/main" id="{35DB7E72-9E7B-4697-9435-4579FAD5AF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13492"/>
            <a:ext cx="1501049" cy="430008"/>
          </a:xfrm>
          <a:prstGeom prst="rect">
            <a:avLst/>
          </a:prstGeom>
        </p:spPr>
      </p:pic>
    </p:spTree>
    <p:extLst>
      <p:ext uri="{BB962C8B-B14F-4D97-AF65-F5344CB8AC3E}">
        <p14:creationId xmlns:p14="http://schemas.microsoft.com/office/powerpoint/2010/main" val="1899433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7CB0DA-AE5C-4481-8142-A032158461F7}"/>
              </a:ext>
            </a:extLst>
          </p:cNvPr>
          <p:cNvSpPr>
            <a:spLocks noGrp="1"/>
          </p:cNvSpPr>
          <p:nvPr>
            <p:ph type="title"/>
          </p:nvPr>
        </p:nvSpPr>
        <p:spPr>
          <a:xfrm>
            <a:off x="629841" y="342900"/>
            <a:ext cx="2949178" cy="1200150"/>
          </a:xfrm>
        </p:spPr>
        <p:txBody>
          <a:bodyPr anchor="b"/>
          <a:lstStyle>
            <a:lvl1pPr>
              <a:defRPr sz="2400"/>
            </a:lvl1pPr>
          </a:lstStyle>
          <a:p>
            <a:r>
              <a:rPr lang="ko-KR" altLang="en-US"/>
              <a:t>마스터 제목 스타일 편집</a:t>
            </a:r>
          </a:p>
        </p:txBody>
      </p:sp>
      <p:sp>
        <p:nvSpPr>
          <p:cNvPr id="3" name="내용 개체 틀 2">
            <a:extLst>
              <a:ext uri="{FF2B5EF4-FFF2-40B4-BE49-F238E27FC236}">
                <a16:creationId xmlns:a16="http://schemas.microsoft.com/office/drawing/2014/main" id="{73A58BD5-8347-4968-B0C8-D1522F1A066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8D8A5E25-E675-47E0-8E8D-C1AE0C381C4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153AD66-F23A-4713-B85A-FB860E889D96}"/>
              </a:ext>
            </a:extLst>
          </p:cNvPr>
          <p:cNvSpPr>
            <a:spLocks noGrp="1"/>
          </p:cNvSpPr>
          <p:nvPr>
            <p:ph type="dt" sz="half" idx="10"/>
          </p:nvPr>
        </p:nvSpPr>
        <p:spPr/>
        <p:txBody>
          <a:bodyPr/>
          <a:lstStyle/>
          <a:p>
            <a:fld id="{7B846864-509D-43F0-9211-96796B699C9C}" type="datetime1">
              <a:rPr lang="ko-KR" altLang="en-US" smtClean="0"/>
              <a:t>2022-05-11</a:t>
            </a:fld>
            <a:endParaRPr lang="ko-KR" altLang="en-US"/>
          </a:p>
        </p:txBody>
      </p:sp>
      <p:sp>
        <p:nvSpPr>
          <p:cNvPr id="6" name="바닥글 개체 틀 5">
            <a:extLst>
              <a:ext uri="{FF2B5EF4-FFF2-40B4-BE49-F238E27FC236}">
                <a16:creationId xmlns:a16="http://schemas.microsoft.com/office/drawing/2014/main" id="{A3171A80-43B8-43D3-AE19-CFC8BC22C6D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E4CE2C3-31B7-4237-B7B2-897FEFB3EF53}"/>
              </a:ext>
            </a:extLst>
          </p:cNvPr>
          <p:cNvSpPr>
            <a:spLocks noGrp="1"/>
          </p:cNvSpPr>
          <p:nvPr>
            <p:ph type="sldNum" sz="quarter" idx="12"/>
          </p:nvPr>
        </p:nvSpPr>
        <p:spPr/>
        <p:txBody>
          <a:bodyPr/>
          <a:lstStyle/>
          <a:p>
            <a:fld id="{4EF263DD-3827-4F43-A769-2A7F05EABFBA}" type="slidenum">
              <a:rPr lang="ko-KR" altLang="en-US" smtClean="0"/>
              <a:t>‹#›</a:t>
            </a:fld>
            <a:endParaRPr lang="ko-KR" altLang="en-US"/>
          </a:p>
        </p:txBody>
      </p:sp>
      <p:pic>
        <p:nvPicPr>
          <p:cNvPr id="8" name="그림 7" descr="텍스트, 표지판이(가) 표시된 사진&#10;&#10;자동 생성된 설명">
            <a:extLst>
              <a:ext uri="{FF2B5EF4-FFF2-40B4-BE49-F238E27FC236}">
                <a16:creationId xmlns:a16="http://schemas.microsoft.com/office/drawing/2014/main" id="{7C6798EA-323D-4937-A0AD-4F11E4D01E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13492"/>
            <a:ext cx="1501049" cy="430008"/>
          </a:xfrm>
          <a:prstGeom prst="rect">
            <a:avLst/>
          </a:prstGeom>
        </p:spPr>
      </p:pic>
    </p:spTree>
    <p:extLst>
      <p:ext uri="{BB962C8B-B14F-4D97-AF65-F5344CB8AC3E}">
        <p14:creationId xmlns:p14="http://schemas.microsoft.com/office/powerpoint/2010/main" val="27994253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4D0E82-6883-4727-AC68-E9B9280EA829}"/>
              </a:ext>
            </a:extLst>
          </p:cNvPr>
          <p:cNvSpPr>
            <a:spLocks noGrp="1"/>
          </p:cNvSpPr>
          <p:nvPr>
            <p:ph type="title"/>
          </p:nvPr>
        </p:nvSpPr>
        <p:spPr>
          <a:xfrm>
            <a:off x="629841" y="342900"/>
            <a:ext cx="2949178" cy="1200150"/>
          </a:xfrm>
        </p:spPr>
        <p:txBody>
          <a:bodyPr anchor="b"/>
          <a:lstStyle>
            <a:lvl1pPr>
              <a:defRPr sz="2400"/>
            </a:lvl1pPr>
          </a:lstStyle>
          <a:p>
            <a:r>
              <a:rPr lang="ko-KR" altLang="en-US"/>
              <a:t>마스터 제목 스타일 편집</a:t>
            </a:r>
          </a:p>
        </p:txBody>
      </p:sp>
      <p:sp>
        <p:nvSpPr>
          <p:cNvPr id="3" name="그림 개체 틀 2">
            <a:extLst>
              <a:ext uri="{FF2B5EF4-FFF2-40B4-BE49-F238E27FC236}">
                <a16:creationId xmlns:a16="http://schemas.microsoft.com/office/drawing/2014/main" id="{D097C271-112F-4D3C-8E62-7DCEAFEAEB9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a:t>그림을 추가하려면 아이콘을 클릭하십시오</a:t>
            </a:r>
          </a:p>
        </p:txBody>
      </p:sp>
      <p:sp>
        <p:nvSpPr>
          <p:cNvPr id="4" name="텍스트 개체 틀 3">
            <a:extLst>
              <a:ext uri="{FF2B5EF4-FFF2-40B4-BE49-F238E27FC236}">
                <a16:creationId xmlns:a16="http://schemas.microsoft.com/office/drawing/2014/main" id="{590F51F4-F934-4F26-80F3-70F79776433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6376178-AFD8-4FA9-85C6-8A3E87A8FBBE}"/>
              </a:ext>
            </a:extLst>
          </p:cNvPr>
          <p:cNvSpPr>
            <a:spLocks noGrp="1"/>
          </p:cNvSpPr>
          <p:nvPr>
            <p:ph type="dt" sz="half" idx="10"/>
          </p:nvPr>
        </p:nvSpPr>
        <p:spPr/>
        <p:txBody>
          <a:bodyPr/>
          <a:lstStyle/>
          <a:p>
            <a:fld id="{A9AE4D7E-EFBE-45AB-BA2B-ABF66D4EE912}" type="datetime1">
              <a:rPr lang="ko-KR" altLang="en-US" smtClean="0"/>
              <a:t>2022-05-11</a:t>
            </a:fld>
            <a:endParaRPr lang="ko-KR" altLang="en-US"/>
          </a:p>
        </p:txBody>
      </p:sp>
      <p:sp>
        <p:nvSpPr>
          <p:cNvPr id="6" name="바닥글 개체 틀 5">
            <a:extLst>
              <a:ext uri="{FF2B5EF4-FFF2-40B4-BE49-F238E27FC236}">
                <a16:creationId xmlns:a16="http://schemas.microsoft.com/office/drawing/2014/main" id="{70AC7CAF-38DC-4D7E-9755-9E4AD3F8FEF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093DD47-E3B6-477F-A4C6-746848AAFD39}"/>
              </a:ext>
            </a:extLst>
          </p:cNvPr>
          <p:cNvSpPr>
            <a:spLocks noGrp="1"/>
          </p:cNvSpPr>
          <p:nvPr>
            <p:ph type="sldNum" sz="quarter" idx="12"/>
          </p:nvPr>
        </p:nvSpPr>
        <p:spPr/>
        <p:txBody>
          <a:bodyPr/>
          <a:lstStyle/>
          <a:p>
            <a:fld id="{4EF263DD-3827-4F43-A769-2A7F05EABFBA}" type="slidenum">
              <a:rPr lang="ko-KR" altLang="en-US" smtClean="0"/>
              <a:t>‹#›</a:t>
            </a:fld>
            <a:endParaRPr lang="ko-KR" altLang="en-US"/>
          </a:p>
        </p:txBody>
      </p:sp>
      <p:pic>
        <p:nvPicPr>
          <p:cNvPr id="8" name="그림 7" descr="텍스트, 표지판이(가) 표시된 사진&#10;&#10;자동 생성된 설명">
            <a:extLst>
              <a:ext uri="{FF2B5EF4-FFF2-40B4-BE49-F238E27FC236}">
                <a16:creationId xmlns:a16="http://schemas.microsoft.com/office/drawing/2014/main" id="{B4876F3D-D40D-4D92-9A18-09BC37C1C4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13492"/>
            <a:ext cx="1501049" cy="430008"/>
          </a:xfrm>
          <a:prstGeom prst="rect">
            <a:avLst/>
          </a:prstGeom>
        </p:spPr>
      </p:pic>
    </p:spTree>
    <p:extLst>
      <p:ext uri="{BB962C8B-B14F-4D97-AF65-F5344CB8AC3E}">
        <p14:creationId xmlns:p14="http://schemas.microsoft.com/office/powerpoint/2010/main" val="1508713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12304C6-91A3-4B0F-88BF-9B3BE3C97CF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8671AAF-8114-4BE6-94B6-4770421A7561}"/>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CB05C35-3B3E-4DC7-83F4-94C662C2460D}"/>
              </a:ext>
            </a:extLst>
          </p:cNvPr>
          <p:cNvSpPr>
            <a:spLocks noGrp="1"/>
          </p:cNvSpPr>
          <p:nvPr>
            <p:ph type="dt" sz="half" idx="10"/>
          </p:nvPr>
        </p:nvSpPr>
        <p:spPr/>
        <p:txBody>
          <a:bodyPr/>
          <a:lstStyle/>
          <a:p>
            <a:fld id="{89DB4951-AFBF-401F-A670-07A09AF440D3}" type="datetime1">
              <a:rPr lang="ko-KR" altLang="en-US" smtClean="0"/>
              <a:t>2022-05-11</a:t>
            </a:fld>
            <a:endParaRPr lang="ko-KR" altLang="en-US"/>
          </a:p>
        </p:txBody>
      </p:sp>
      <p:sp>
        <p:nvSpPr>
          <p:cNvPr id="5" name="바닥글 개체 틀 4">
            <a:extLst>
              <a:ext uri="{FF2B5EF4-FFF2-40B4-BE49-F238E27FC236}">
                <a16:creationId xmlns:a16="http://schemas.microsoft.com/office/drawing/2014/main" id="{5DEBADCB-6576-4E87-A886-5582CEF348F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244F057-113A-4955-BEAB-64A3DC604F60}"/>
              </a:ext>
            </a:extLst>
          </p:cNvPr>
          <p:cNvSpPr>
            <a:spLocks noGrp="1"/>
          </p:cNvSpPr>
          <p:nvPr>
            <p:ph type="sldNum" sz="quarter" idx="12"/>
          </p:nvPr>
        </p:nvSpPr>
        <p:spPr/>
        <p:txBody>
          <a:bodyPr/>
          <a:lstStyle/>
          <a:p>
            <a:fld id="{4EF263DD-3827-4F43-A769-2A7F05EABFBA}" type="slidenum">
              <a:rPr lang="ko-KR" altLang="en-US" smtClean="0"/>
              <a:t>‹#›</a:t>
            </a:fld>
            <a:endParaRPr lang="ko-KR" altLang="en-US"/>
          </a:p>
        </p:txBody>
      </p:sp>
      <p:pic>
        <p:nvPicPr>
          <p:cNvPr id="7" name="그림 6" descr="텍스트, 표지판이(가) 표시된 사진&#10;&#10;자동 생성된 설명">
            <a:extLst>
              <a:ext uri="{FF2B5EF4-FFF2-40B4-BE49-F238E27FC236}">
                <a16:creationId xmlns:a16="http://schemas.microsoft.com/office/drawing/2014/main" id="{033D0A94-4EB2-44BA-A54A-414A82AC24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13492"/>
            <a:ext cx="1501049" cy="430008"/>
          </a:xfrm>
          <a:prstGeom prst="rect">
            <a:avLst/>
          </a:prstGeom>
        </p:spPr>
      </p:pic>
    </p:spTree>
    <p:extLst>
      <p:ext uri="{BB962C8B-B14F-4D97-AF65-F5344CB8AC3E}">
        <p14:creationId xmlns:p14="http://schemas.microsoft.com/office/powerpoint/2010/main" val="11874036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E40F5A9-9E2B-48E8-805E-938285B09E3D}"/>
              </a:ext>
            </a:extLst>
          </p:cNvPr>
          <p:cNvSpPr>
            <a:spLocks noGrp="1"/>
          </p:cNvSpPr>
          <p:nvPr>
            <p:ph type="title" orient="vert"/>
          </p:nvPr>
        </p:nvSpPr>
        <p:spPr>
          <a:xfrm>
            <a:off x="6543675" y="273844"/>
            <a:ext cx="1971675" cy="4358879"/>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FD1DBD4-1CD1-4E47-8F21-C272B33CBA2B}"/>
              </a:ext>
            </a:extLst>
          </p:cNvPr>
          <p:cNvSpPr>
            <a:spLocks noGrp="1"/>
          </p:cNvSpPr>
          <p:nvPr>
            <p:ph type="body" orient="vert" idx="1"/>
          </p:nvPr>
        </p:nvSpPr>
        <p:spPr>
          <a:xfrm>
            <a:off x="628650" y="273844"/>
            <a:ext cx="5800725" cy="4358879"/>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BE592F1-5C93-4FBD-B920-B8264C854E8D}"/>
              </a:ext>
            </a:extLst>
          </p:cNvPr>
          <p:cNvSpPr>
            <a:spLocks noGrp="1"/>
          </p:cNvSpPr>
          <p:nvPr>
            <p:ph type="dt" sz="half" idx="10"/>
          </p:nvPr>
        </p:nvSpPr>
        <p:spPr/>
        <p:txBody>
          <a:bodyPr/>
          <a:lstStyle/>
          <a:p>
            <a:fld id="{00AD8C7B-4583-486B-9909-0ABABDFFBD84}" type="datetime1">
              <a:rPr lang="ko-KR" altLang="en-US" smtClean="0"/>
              <a:t>2022-05-11</a:t>
            </a:fld>
            <a:endParaRPr lang="ko-KR" altLang="en-US"/>
          </a:p>
        </p:txBody>
      </p:sp>
      <p:sp>
        <p:nvSpPr>
          <p:cNvPr id="5" name="바닥글 개체 틀 4">
            <a:extLst>
              <a:ext uri="{FF2B5EF4-FFF2-40B4-BE49-F238E27FC236}">
                <a16:creationId xmlns:a16="http://schemas.microsoft.com/office/drawing/2014/main" id="{1F324CCA-EFCB-4B42-9157-EB6BC03E05F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1D118C2-CE5E-4C32-8E8E-3DDA9C6C759A}"/>
              </a:ext>
            </a:extLst>
          </p:cNvPr>
          <p:cNvSpPr>
            <a:spLocks noGrp="1"/>
          </p:cNvSpPr>
          <p:nvPr>
            <p:ph type="sldNum" sz="quarter" idx="12"/>
          </p:nvPr>
        </p:nvSpPr>
        <p:spPr/>
        <p:txBody>
          <a:bodyPr/>
          <a:lstStyle/>
          <a:p>
            <a:fld id="{4EF263DD-3827-4F43-A769-2A7F05EABFBA}" type="slidenum">
              <a:rPr lang="ko-KR" altLang="en-US" smtClean="0"/>
              <a:t>‹#›</a:t>
            </a:fld>
            <a:endParaRPr lang="ko-KR" altLang="en-US"/>
          </a:p>
        </p:txBody>
      </p:sp>
      <p:pic>
        <p:nvPicPr>
          <p:cNvPr id="7" name="그림 6" descr="텍스트, 표지판이(가) 표시된 사진&#10;&#10;자동 생성된 설명">
            <a:extLst>
              <a:ext uri="{FF2B5EF4-FFF2-40B4-BE49-F238E27FC236}">
                <a16:creationId xmlns:a16="http://schemas.microsoft.com/office/drawing/2014/main" id="{64DF30B3-76CF-4474-A79E-4FC1B157BB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13492"/>
            <a:ext cx="1501049" cy="430008"/>
          </a:xfrm>
          <a:prstGeom prst="rect">
            <a:avLst/>
          </a:prstGeom>
        </p:spPr>
      </p:pic>
    </p:spTree>
    <p:extLst>
      <p:ext uri="{BB962C8B-B14F-4D97-AF65-F5344CB8AC3E}">
        <p14:creationId xmlns:p14="http://schemas.microsoft.com/office/powerpoint/2010/main" val="241510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282304"/>
            <a:ext cx="7886700" cy="2139553"/>
          </a:xfrm>
        </p:spPr>
        <p:txBody>
          <a:bodyPr anchor="b"/>
          <a:lstStyle>
            <a:lvl1pPr>
              <a:defRPr sz="4500"/>
            </a:lvl1pPr>
          </a:lstStyle>
          <a:p>
            <a:r>
              <a:rPr lang="ko-KR" altLang="en-US"/>
              <a:t>마스터 제목 스타일 편집</a:t>
            </a:r>
          </a:p>
        </p:txBody>
      </p:sp>
      <p:sp>
        <p:nvSpPr>
          <p:cNvPr id="3" name="텍스트 개체 틀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C4671B57-D8C6-4407-B4DC-059A935E6860}" type="datetimeFigureOut">
              <a:rPr lang="ko-KR" altLang="en-US" smtClean="0"/>
              <a:t>2022-05-11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99770D0-3683-4BB7-83F7-78FBAA192031}" type="slidenum">
              <a:rPr lang="ko-KR" altLang="en-US" smtClean="0"/>
              <a:t>‹#›</a:t>
            </a:fld>
            <a:endParaRPr lang="ko-KR" altLang="en-US"/>
          </a:p>
        </p:txBody>
      </p:sp>
    </p:spTree>
    <p:extLst>
      <p:ext uri="{BB962C8B-B14F-4D97-AF65-F5344CB8AC3E}">
        <p14:creationId xmlns:p14="http://schemas.microsoft.com/office/powerpoint/2010/main" val="68887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28650" y="1369219"/>
            <a:ext cx="3886200" cy="3263504"/>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29150" y="1369219"/>
            <a:ext cx="3886200" cy="3263504"/>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C4671B57-D8C6-4407-B4DC-059A935E6860}" type="datetimeFigureOut">
              <a:rPr lang="ko-KR" altLang="en-US" smtClean="0"/>
              <a:t>2022-05-11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99770D0-3683-4BB7-83F7-78FBAA192031}" type="slidenum">
              <a:rPr lang="ko-KR" altLang="en-US" smtClean="0"/>
              <a:t>‹#›</a:t>
            </a:fld>
            <a:endParaRPr lang="ko-KR" altLang="en-US"/>
          </a:p>
        </p:txBody>
      </p:sp>
    </p:spTree>
    <p:extLst>
      <p:ext uri="{BB962C8B-B14F-4D97-AF65-F5344CB8AC3E}">
        <p14:creationId xmlns:p14="http://schemas.microsoft.com/office/powerpoint/2010/main" val="2396965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29841" y="273844"/>
            <a:ext cx="7886700" cy="994172"/>
          </a:xfrm>
        </p:spPr>
        <p:txBody>
          <a:bodyPr/>
          <a:lstStyle/>
          <a:p>
            <a:r>
              <a:rPr lang="ko-KR" altLang="en-US"/>
              <a:t>마스터 제목 스타일 편집</a:t>
            </a:r>
          </a:p>
        </p:txBody>
      </p:sp>
      <p:sp>
        <p:nvSpPr>
          <p:cNvPr id="3" name="텍스트 개체 틀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 편집</a:t>
            </a:r>
          </a:p>
        </p:txBody>
      </p:sp>
      <p:sp>
        <p:nvSpPr>
          <p:cNvPr id="4" name="내용 개체 틀 3"/>
          <p:cNvSpPr>
            <a:spLocks noGrp="1"/>
          </p:cNvSpPr>
          <p:nvPr>
            <p:ph sz="half" idx="2"/>
          </p:nvPr>
        </p:nvSpPr>
        <p:spPr>
          <a:xfrm>
            <a:off x="629842" y="1878806"/>
            <a:ext cx="3868340" cy="2763441"/>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 편집</a:t>
            </a:r>
          </a:p>
        </p:txBody>
      </p:sp>
      <p:sp>
        <p:nvSpPr>
          <p:cNvPr id="6" name="내용 개체 틀 5"/>
          <p:cNvSpPr>
            <a:spLocks noGrp="1"/>
          </p:cNvSpPr>
          <p:nvPr>
            <p:ph sz="quarter" idx="4"/>
          </p:nvPr>
        </p:nvSpPr>
        <p:spPr>
          <a:xfrm>
            <a:off x="4629150" y="1878806"/>
            <a:ext cx="3887391" cy="2763441"/>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C4671B57-D8C6-4407-B4DC-059A935E6860}" type="datetimeFigureOut">
              <a:rPr lang="ko-KR" altLang="en-US" smtClean="0"/>
              <a:t>2022-05-11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99770D0-3683-4BB7-83F7-78FBAA192031}" type="slidenum">
              <a:rPr lang="ko-KR" altLang="en-US" smtClean="0"/>
              <a:t>‹#›</a:t>
            </a:fld>
            <a:endParaRPr lang="ko-KR" altLang="en-US"/>
          </a:p>
        </p:txBody>
      </p:sp>
    </p:spTree>
    <p:extLst>
      <p:ext uri="{BB962C8B-B14F-4D97-AF65-F5344CB8AC3E}">
        <p14:creationId xmlns:p14="http://schemas.microsoft.com/office/powerpoint/2010/main" val="164223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C4671B57-D8C6-4407-B4DC-059A935E6860}" type="datetimeFigureOut">
              <a:rPr lang="ko-KR" altLang="en-US" smtClean="0"/>
              <a:t>2022-05-11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99770D0-3683-4BB7-83F7-78FBAA192031}" type="slidenum">
              <a:rPr lang="ko-KR" altLang="en-US" smtClean="0"/>
              <a:t>‹#›</a:t>
            </a:fld>
            <a:endParaRPr lang="ko-KR" altLang="en-US"/>
          </a:p>
        </p:txBody>
      </p:sp>
      <p:sp>
        <p:nvSpPr>
          <p:cNvPr id="6" name="모서리가 둥근 직사각형 5"/>
          <p:cNvSpPr/>
          <p:nvPr userDrawn="1"/>
        </p:nvSpPr>
        <p:spPr>
          <a:xfrm>
            <a:off x="150634" y="77348"/>
            <a:ext cx="8784976" cy="502912"/>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고딕" panose="020D0604000000000000" pitchFamily="50" charset="-127"/>
              <a:ea typeface="나눔고딕" panose="020D0604000000000000" pitchFamily="50" charset="-127"/>
            </a:endParaRPr>
          </a:p>
        </p:txBody>
      </p:sp>
      <p:pic>
        <p:nvPicPr>
          <p:cNvPr id="7" name="그림 6"/>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5347" y="4846320"/>
            <a:ext cx="1073757" cy="239295"/>
          </a:xfrm>
          <a:prstGeom prst="rect">
            <a:avLst/>
          </a:prstGeom>
          <a:noFill/>
          <a:ln>
            <a:noFill/>
          </a:ln>
        </p:spPr>
      </p:pic>
    </p:spTree>
    <p:extLst>
      <p:ext uri="{BB962C8B-B14F-4D97-AF65-F5344CB8AC3E}">
        <p14:creationId xmlns:p14="http://schemas.microsoft.com/office/powerpoint/2010/main" val="3725934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4671B57-D8C6-4407-B4DC-059A935E6860}" type="datetimeFigureOut">
              <a:rPr lang="ko-KR" altLang="en-US" smtClean="0"/>
              <a:t>2022-05-11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99770D0-3683-4BB7-83F7-78FBAA192031}" type="slidenum">
              <a:rPr lang="ko-KR" altLang="en-US" smtClean="0"/>
              <a:t>‹#›</a:t>
            </a:fld>
            <a:endParaRPr lang="ko-KR" altLang="en-US"/>
          </a:p>
        </p:txBody>
      </p:sp>
    </p:spTree>
    <p:extLst>
      <p:ext uri="{BB962C8B-B14F-4D97-AF65-F5344CB8AC3E}">
        <p14:creationId xmlns:p14="http://schemas.microsoft.com/office/powerpoint/2010/main" val="11406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29841" y="342900"/>
            <a:ext cx="2949178" cy="1200150"/>
          </a:xfrm>
        </p:spPr>
        <p:txBody>
          <a:bodyPr anchor="b"/>
          <a:lstStyle>
            <a:lvl1pPr>
              <a:defRPr sz="2400"/>
            </a:lvl1pPr>
          </a:lstStyle>
          <a:p>
            <a:r>
              <a:rPr lang="ko-KR" altLang="en-US"/>
              <a:t>마스터 제목 스타일 편집</a:t>
            </a:r>
          </a:p>
        </p:txBody>
      </p:sp>
      <p:sp>
        <p:nvSpPr>
          <p:cNvPr id="3" name="내용 개체 틀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C4671B57-D8C6-4407-B4DC-059A935E6860}" type="datetimeFigureOut">
              <a:rPr lang="ko-KR" altLang="en-US" smtClean="0"/>
              <a:t>2022-05-11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99770D0-3683-4BB7-83F7-78FBAA192031}" type="slidenum">
              <a:rPr lang="ko-KR" altLang="en-US" smtClean="0"/>
              <a:t>‹#›</a:t>
            </a:fld>
            <a:endParaRPr lang="ko-KR" altLang="en-US"/>
          </a:p>
        </p:txBody>
      </p:sp>
    </p:spTree>
    <p:extLst>
      <p:ext uri="{BB962C8B-B14F-4D97-AF65-F5344CB8AC3E}">
        <p14:creationId xmlns:p14="http://schemas.microsoft.com/office/powerpoint/2010/main" val="313048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9841" y="342900"/>
            <a:ext cx="2949178" cy="1200150"/>
          </a:xfrm>
        </p:spPr>
        <p:txBody>
          <a:bodyPr anchor="b"/>
          <a:lstStyle>
            <a:lvl1pPr>
              <a:defRPr sz="2400"/>
            </a:lvl1pPr>
          </a:lstStyle>
          <a:p>
            <a:r>
              <a:rPr lang="ko-KR" altLang="en-US"/>
              <a:t>마스터 제목 스타일 편집</a:t>
            </a:r>
          </a:p>
        </p:txBody>
      </p:sp>
      <p:sp>
        <p:nvSpPr>
          <p:cNvPr id="3" name="그림 개체 틀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ko-KR" altLang="en-US"/>
          </a:p>
        </p:txBody>
      </p:sp>
      <p:sp>
        <p:nvSpPr>
          <p:cNvPr id="4" name="텍스트 개체 틀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AEFA8CF-502D-4845-BBCD-76B94585C36F}" type="datetimeFigureOut">
              <a:rPr kumimoji="1" lang="ko-KR" altLang="en-US" smtClean="0"/>
              <a:pPr/>
              <a:t>2022-05-11</a:t>
            </a:fld>
            <a:endParaRPr kumimoji="1" lang="ko-KR" altLang="en-US" dirty="0"/>
          </a:p>
        </p:txBody>
      </p:sp>
      <p:sp>
        <p:nvSpPr>
          <p:cNvPr id="6" name="바닥글 개체 틀 5"/>
          <p:cNvSpPr>
            <a:spLocks noGrp="1"/>
          </p:cNvSpPr>
          <p:nvPr>
            <p:ph type="ftr" sz="quarter" idx="11"/>
          </p:nvPr>
        </p:nvSpPr>
        <p:spPr/>
        <p:txBody>
          <a:bodyPr/>
          <a:lstStyle/>
          <a:p>
            <a:endParaRPr kumimoji="1" lang="ko-KR" altLang="en-US" dirty="0"/>
          </a:p>
        </p:txBody>
      </p:sp>
      <p:sp>
        <p:nvSpPr>
          <p:cNvPr id="7" name="슬라이드 번호 개체 틀 6"/>
          <p:cNvSpPr>
            <a:spLocks noGrp="1"/>
          </p:cNvSpPr>
          <p:nvPr>
            <p:ph type="sldNum" sz="quarter" idx="12"/>
          </p:nvPr>
        </p:nvSpPr>
        <p:spPr/>
        <p:txBody>
          <a:bodyPr/>
          <a:lstStyle/>
          <a:p>
            <a:fld id="{F3A8F0A2-8DD8-1C4B-B54A-554D7EF18942}" type="slidenum">
              <a:rPr kumimoji="1" lang="ko-KR" altLang="en-US" smtClean="0"/>
              <a:pPr/>
              <a:t>‹#›</a:t>
            </a:fld>
            <a:endParaRPr kumimoji="1" lang="ko-KR" altLang="en-US" dirty="0"/>
          </a:p>
        </p:txBody>
      </p:sp>
      <p:pic>
        <p:nvPicPr>
          <p:cNvPr id="8" name="그림 7"/>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5347" y="4846320"/>
            <a:ext cx="1073757" cy="239295"/>
          </a:xfrm>
          <a:prstGeom prst="rect">
            <a:avLst/>
          </a:prstGeom>
          <a:noFill/>
          <a:ln>
            <a:noFill/>
          </a:ln>
        </p:spPr>
      </p:pic>
    </p:spTree>
    <p:extLst>
      <p:ext uri="{BB962C8B-B14F-4D97-AF65-F5344CB8AC3E}">
        <p14:creationId xmlns:p14="http://schemas.microsoft.com/office/powerpoint/2010/main" val="2949030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4671B57-D8C6-4407-B4DC-059A935E6860}" type="datetimeFigureOut">
              <a:rPr lang="ko-KR" altLang="en-US" smtClean="0"/>
              <a:t>2022-05-11</a:t>
            </a:fld>
            <a:endParaRPr lang="ko-KR" altLang="en-US"/>
          </a:p>
        </p:txBody>
      </p:sp>
      <p:sp>
        <p:nvSpPr>
          <p:cNvPr id="5" name="바닥글 개체 틀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99770D0-3683-4BB7-83F7-78FBAA192031}" type="slidenum">
              <a:rPr lang="ko-KR" altLang="en-US" smtClean="0"/>
              <a:t>‹#›</a:t>
            </a:fld>
            <a:endParaRPr lang="ko-KR" altLang="en-US"/>
          </a:p>
        </p:txBody>
      </p:sp>
    </p:spTree>
    <p:extLst>
      <p:ext uri="{BB962C8B-B14F-4D97-AF65-F5344CB8AC3E}">
        <p14:creationId xmlns:p14="http://schemas.microsoft.com/office/powerpoint/2010/main" val="302990630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61" r:id="rId12"/>
    <p:sldLayoutId id="2147483662" r:id="rId13"/>
    <p:sldLayoutId id="2147483666" r:id="rId14"/>
    <p:sldLayoutId id="2147483672" r:id="rId15"/>
    <p:sldLayoutId id="2147483667" r:id="rId16"/>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9B2379A-4DC5-4B00-AF86-50395B32E135}"/>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5B1C4CC-0629-4371-A050-29387DA4F0C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D781D0F-16D3-4CFD-A53F-DD93085CFC3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1D48A40-4639-4FE8-A0C2-AF287B4C15AB}" type="datetime1">
              <a:rPr lang="ko-KR" altLang="en-US" smtClean="0"/>
              <a:t>2022-05-11</a:t>
            </a:fld>
            <a:endParaRPr lang="ko-KR" altLang="en-US"/>
          </a:p>
        </p:txBody>
      </p:sp>
      <p:sp>
        <p:nvSpPr>
          <p:cNvPr id="5" name="바닥글 개체 틀 4">
            <a:extLst>
              <a:ext uri="{FF2B5EF4-FFF2-40B4-BE49-F238E27FC236}">
                <a16:creationId xmlns:a16="http://schemas.microsoft.com/office/drawing/2014/main" id="{DAA2BA30-D4D2-4C09-AC58-8D06BE35BFF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B89F501A-2800-4457-92F8-26B7AC77FEC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F263DD-3827-4F43-A769-2A7F05EABFBA}" type="slidenum">
              <a:rPr lang="ko-KR" altLang="en-US" smtClean="0"/>
              <a:t>‹#›</a:t>
            </a:fld>
            <a:endParaRPr lang="ko-KR" altLang="en-US"/>
          </a:p>
        </p:txBody>
      </p:sp>
    </p:spTree>
    <p:extLst>
      <p:ext uri="{BB962C8B-B14F-4D97-AF65-F5344CB8AC3E}">
        <p14:creationId xmlns:p14="http://schemas.microsoft.com/office/powerpoint/2010/main" val="299824545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hyperlink" Target="https://www.aladin.co.kr/shop/wproduct.aspx?ItemId=137094990" TargetMode="Externa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8.xml"/><Relationship Id="rId5" Type="http://schemas.openxmlformats.org/officeDocument/2006/relationships/image" Target="../media/image42.png"/><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F9F4F2-CFFC-4126-BEF2-757C9DBC24DA}"/>
              </a:ext>
            </a:extLst>
          </p:cNvPr>
          <p:cNvSpPr>
            <a:spLocks noGrp="1"/>
          </p:cNvSpPr>
          <p:nvPr>
            <p:ph type="title"/>
          </p:nvPr>
        </p:nvSpPr>
        <p:spPr/>
        <p:txBody>
          <a:bodyPr/>
          <a:lstStyle/>
          <a:p>
            <a:r>
              <a:rPr lang="ko-KR" altLang="en-US" dirty="0"/>
              <a:t>도메인 모델</a:t>
            </a:r>
          </a:p>
        </p:txBody>
      </p:sp>
      <p:sp>
        <p:nvSpPr>
          <p:cNvPr id="3" name="내용 개체 틀 2">
            <a:extLst>
              <a:ext uri="{FF2B5EF4-FFF2-40B4-BE49-F238E27FC236}">
                <a16:creationId xmlns:a16="http://schemas.microsoft.com/office/drawing/2014/main" id="{1D761278-BECF-4D7A-9DAF-1C172F454853}"/>
              </a:ext>
            </a:extLst>
          </p:cNvPr>
          <p:cNvSpPr>
            <a:spLocks noGrp="1"/>
          </p:cNvSpPr>
          <p:nvPr>
            <p:ph idx="1"/>
          </p:nvPr>
        </p:nvSpPr>
        <p:spPr/>
        <p:txBody>
          <a:bodyPr/>
          <a:lstStyle/>
          <a:p>
            <a:r>
              <a:rPr lang="en-US" altLang="ko-KR" dirty="0"/>
              <a:t>WHY</a:t>
            </a:r>
          </a:p>
          <a:p>
            <a:pPr lvl="1"/>
            <a:r>
              <a:rPr lang="ko-KR" altLang="en-US" dirty="0"/>
              <a:t>고객은 자신이 원하는 바를 모두 말하지 않으니까</a:t>
            </a:r>
            <a:endParaRPr lang="en-US" altLang="ko-KR" dirty="0"/>
          </a:p>
          <a:p>
            <a:r>
              <a:rPr lang="ko-KR" altLang="en-US" dirty="0"/>
              <a:t>요구사항을 검증하기 위해</a:t>
            </a:r>
            <a:endParaRPr lang="en-US" altLang="ko-KR" dirty="0"/>
          </a:p>
          <a:p>
            <a:pPr lvl="1"/>
            <a:r>
              <a:rPr lang="ko-KR" altLang="en-US" dirty="0"/>
              <a:t>우리가 시스템을 올바르게 이해하고 있는가</a:t>
            </a:r>
            <a:r>
              <a:rPr lang="en-US" altLang="ko-KR" dirty="0"/>
              <a:t>?</a:t>
            </a:r>
          </a:p>
          <a:p>
            <a:pPr lvl="1"/>
            <a:r>
              <a:rPr lang="ko-KR" altLang="en-US" dirty="0"/>
              <a:t>우리의 문제 이해가 </a:t>
            </a:r>
            <a:r>
              <a:rPr lang="ko-KR" altLang="en-US" dirty="0" err="1"/>
              <a:t>올바른가</a:t>
            </a:r>
            <a:r>
              <a:rPr lang="en-US" altLang="ko-KR" dirty="0"/>
              <a:t>?</a:t>
            </a:r>
          </a:p>
          <a:p>
            <a:pPr lvl="2"/>
            <a:r>
              <a:rPr lang="en-US" altLang="ko-KR" dirty="0"/>
              <a:t>=</a:t>
            </a:r>
            <a:r>
              <a:rPr lang="ko-KR" altLang="en-US" dirty="0"/>
              <a:t>문제 도메인을 올바르게 모델링했는가</a:t>
            </a:r>
            <a:r>
              <a:rPr lang="en-US" altLang="ko-KR" dirty="0"/>
              <a:t>?</a:t>
            </a:r>
          </a:p>
          <a:p>
            <a:endParaRPr lang="ko-KR" altLang="en-US" dirty="0"/>
          </a:p>
        </p:txBody>
      </p:sp>
      <p:sp>
        <p:nvSpPr>
          <p:cNvPr id="4" name="슬라이드 번호 개체 틀 3">
            <a:extLst>
              <a:ext uri="{FF2B5EF4-FFF2-40B4-BE49-F238E27FC236}">
                <a16:creationId xmlns:a16="http://schemas.microsoft.com/office/drawing/2014/main" id="{98616A2F-B318-4D72-993E-F949414A8775}"/>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1</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574110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62381F-11C0-4923-AC0C-00C91FE8B40F}"/>
              </a:ext>
            </a:extLst>
          </p:cNvPr>
          <p:cNvSpPr>
            <a:spLocks noGrp="1"/>
          </p:cNvSpPr>
          <p:nvPr>
            <p:ph type="title"/>
          </p:nvPr>
        </p:nvSpPr>
        <p:spPr/>
        <p:txBody>
          <a:bodyPr/>
          <a:lstStyle/>
          <a:p>
            <a:r>
              <a:rPr lang="ko-KR" altLang="en-US" dirty="0"/>
              <a:t>도메인 클래스 관계 설정하기</a:t>
            </a:r>
          </a:p>
        </p:txBody>
      </p:sp>
      <p:sp>
        <p:nvSpPr>
          <p:cNvPr id="3" name="내용 개체 틀 2">
            <a:extLst>
              <a:ext uri="{FF2B5EF4-FFF2-40B4-BE49-F238E27FC236}">
                <a16:creationId xmlns:a16="http://schemas.microsoft.com/office/drawing/2014/main" id="{ED82A911-6C9F-4B20-8D18-F928528339F4}"/>
              </a:ext>
            </a:extLst>
          </p:cNvPr>
          <p:cNvSpPr>
            <a:spLocks noGrp="1"/>
          </p:cNvSpPr>
          <p:nvPr>
            <p:ph idx="1"/>
          </p:nvPr>
        </p:nvSpPr>
        <p:spPr/>
        <p:txBody>
          <a:bodyPr/>
          <a:lstStyle/>
          <a:p>
            <a:r>
              <a:rPr lang="ko-KR" altLang="en-US" dirty="0" err="1"/>
              <a:t>클래스간의</a:t>
            </a:r>
            <a:r>
              <a:rPr lang="ko-KR" altLang="en-US" dirty="0"/>
              <a:t> 연관</a:t>
            </a:r>
            <a:r>
              <a:rPr lang="en-US" altLang="ko-KR" dirty="0"/>
              <a:t>(association)</a:t>
            </a:r>
            <a:r>
              <a:rPr lang="ko-KR" altLang="en-US" dirty="0"/>
              <a:t>을 작성</a:t>
            </a:r>
            <a:endParaRPr lang="en-US" altLang="ko-KR" dirty="0"/>
          </a:p>
          <a:p>
            <a:pPr lvl="1"/>
            <a:r>
              <a:rPr lang="ko-KR" altLang="en-US" dirty="0"/>
              <a:t>소유관계가 대표적이나 가능한 모든 연관에 이름을 작성</a:t>
            </a:r>
            <a:endParaRPr lang="en-US" altLang="ko-KR" dirty="0"/>
          </a:p>
          <a:p>
            <a:pPr lvl="1"/>
            <a:r>
              <a:rPr lang="en-US" altLang="ko-KR" dirty="0"/>
              <a:t>(</a:t>
            </a:r>
            <a:r>
              <a:rPr lang="ko-KR" altLang="en-US" dirty="0"/>
              <a:t>필요하다면</a:t>
            </a:r>
            <a:r>
              <a:rPr lang="en-US" altLang="ko-KR" dirty="0"/>
              <a:t>)</a:t>
            </a:r>
            <a:r>
              <a:rPr lang="ko-KR" altLang="en-US" dirty="0"/>
              <a:t>각 클래스의 역할과 수량을 표기해두면 유용</a:t>
            </a:r>
            <a:endParaRPr lang="en-US" altLang="ko-KR" dirty="0"/>
          </a:p>
          <a:p>
            <a:pPr lvl="1"/>
            <a:r>
              <a:rPr lang="en-US" altLang="ko-KR" dirty="0" err="1"/>
              <a:t>starUML</a:t>
            </a:r>
            <a:r>
              <a:rPr lang="ko-KR" altLang="en-US" dirty="0"/>
              <a:t>의 </a:t>
            </a:r>
            <a:r>
              <a:rPr lang="en-US" altLang="ko-KR" dirty="0"/>
              <a:t>editor pane </a:t>
            </a:r>
            <a:r>
              <a:rPr lang="ko-KR" altLang="en-US" dirty="0"/>
              <a:t>사용</a:t>
            </a:r>
          </a:p>
        </p:txBody>
      </p:sp>
      <p:sp>
        <p:nvSpPr>
          <p:cNvPr id="4" name="슬라이드 번호 개체 틀 3">
            <a:extLst>
              <a:ext uri="{FF2B5EF4-FFF2-40B4-BE49-F238E27FC236}">
                <a16:creationId xmlns:a16="http://schemas.microsoft.com/office/drawing/2014/main" id="{A381395D-06F7-41F5-93B3-0DAB7A4FB8F2}"/>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10</a:t>
            </a:fld>
            <a:endParaRPr lang="ko-KR" altLang="en-US">
              <a:solidFill>
                <a:prstClr val="black">
                  <a:tint val="75000"/>
                </a:prstClr>
              </a:solidFill>
              <a:latin typeface="맑은 고딕" panose="020F0502020204030204"/>
              <a:ea typeface="맑은 고딕" panose="020B0503020000020004" pitchFamily="50" charset="-127"/>
            </a:endParaRPr>
          </a:p>
        </p:txBody>
      </p:sp>
      <p:graphicFrame>
        <p:nvGraphicFramePr>
          <p:cNvPr id="10" name="표 9">
            <a:extLst>
              <a:ext uri="{FF2B5EF4-FFF2-40B4-BE49-F238E27FC236}">
                <a16:creationId xmlns:a16="http://schemas.microsoft.com/office/drawing/2014/main" id="{DF58B520-D4DB-4792-8F5A-58AA5E356ACD}"/>
              </a:ext>
            </a:extLst>
          </p:cNvPr>
          <p:cNvGraphicFramePr>
            <a:graphicFrameLocks noGrp="1"/>
          </p:cNvGraphicFramePr>
          <p:nvPr/>
        </p:nvGraphicFramePr>
        <p:xfrm>
          <a:off x="271585" y="3090633"/>
          <a:ext cx="3562286" cy="1393927"/>
        </p:xfrm>
        <a:graphic>
          <a:graphicData uri="http://schemas.openxmlformats.org/drawingml/2006/table">
            <a:tbl>
              <a:tblPr/>
              <a:tblGrid>
                <a:gridCol w="1063637">
                  <a:extLst>
                    <a:ext uri="{9D8B030D-6E8A-4147-A177-3AD203B41FA5}">
                      <a16:colId xmlns:a16="http://schemas.microsoft.com/office/drawing/2014/main" val="404566078"/>
                    </a:ext>
                  </a:extLst>
                </a:gridCol>
                <a:gridCol w="2498649">
                  <a:extLst>
                    <a:ext uri="{9D8B030D-6E8A-4147-A177-3AD203B41FA5}">
                      <a16:colId xmlns:a16="http://schemas.microsoft.com/office/drawing/2014/main" val="310150416"/>
                    </a:ext>
                  </a:extLst>
                </a:gridCol>
              </a:tblGrid>
              <a:tr h="211967">
                <a:tc>
                  <a:txBody>
                    <a:bodyPr/>
                    <a:lstStyle/>
                    <a:p>
                      <a:pPr marL="0" marR="0" indent="0" algn="ctr" fontAlgn="base" latinLnBrk="0">
                        <a:lnSpc>
                          <a:spcPct val="140000"/>
                        </a:lnSpc>
                        <a:spcBef>
                          <a:spcPts val="0"/>
                        </a:spcBef>
                        <a:spcAft>
                          <a:spcPts val="0"/>
                        </a:spcAft>
                      </a:pPr>
                      <a:r>
                        <a:rPr lang="ko-KR" altLang="en-US" sz="500" kern="0" spc="-100">
                          <a:solidFill>
                            <a:srgbClr val="000000"/>
                          </a:solidFill>
                          <a:effectLst/>
                          <a:latin typeface="-윤고딕130"/>
                          <a:ea typeface="-윤고딕130"/>
                        </a:rPr>
                        <a:t>표현 방법</a:t>
                      </a:r>
                      <a:endParaRPr lang="ko-KR" altLang="en-US" sz="500" kern="0" spc="-100">
                        <a:solidFill>
                          <a:srgbClr val="000000"/>
                        </a:solidFill>
                        <a:effectLst/>
                        <a:latin typeface="-윤고딕130"/>
                      </a:endParaRPr>
                    </a:p>
                  </a:txBody>
                  <a:tcPr marL="48578" marR="48578" marT="13430" marB="13430" anchor="ctr">
                    <a:lnL>
                      <a:noFill/>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DFDF"/>
                    </a:solidFill>
                  </a:tcPr>
                </a:tc>
                <a:tc>
                  <a:txBody>
                    <a:bodyPr/>
                    <a:lstStyle/>
                    <a:p>
                      <a:pPr marL="0" marR="0" indent="0" algn="ctr" fontAlgn="base" latinLnBrk="0">
                        <a:lnSpc>
                          <a:spcPct val="140000"/>
                        </a:lnSpc>
                        <a:spcBef>
                          <a:spcPts val="0"/>
                        </a:spcBef>
                        <a:spcAft>
                          <a:spcPts val="0"/>
                        </a:spcAft>
                      </a:pPr>
                      <a:r>
                        <a:rPr lang="ko-KR" altLang="en-US" sz="500" kern="0" spc="-100">
                          <a:solidFill>
                            <a:srgbClr val="000000"/>
                          </a:solidFill>
                          <a:effectLst/>
                          <a:latin typeface="-윤고딕130"/>
                          <a:ea typeface="-윤고딕130"/>
                        </a:rPr>
                        <a:t>내용</a:t>
                      </a:r>
                      <a:endParaRPr lang="ko-KR" altLang="en-US" sz="500" kern="0" spc="-100">
                        <a:solidFill>
                          <a:srgbClr val="000000"/>
                        </a:solidFill>
                        <a:effectLst/>
                        <a:latin typeface="-윤고딕130"/>
                      </a:endParaRPr>
                    </a:p>
                  </a:txBody>
                  <a:tcPr marL="48578" marR="48578" marT="13430" marB="13430" anchor="ctr">
                    <a:lnL w="3556" cap="flat" cmpd="sng" algn="ctr">
                      <a:solidFill>
                        <a:srgbClr val="000000"/>
                      </a:solidFill>
                      <a:prstDash val="solid"/>
                      <a:round/>
                      <a:headEnd type="none" w="med" len="med"/>
                      <a:tailEnd type="none" w="med" len="med"/>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DFDF"/>
                    </a:solidFill>
                  </a:tcPr>
                </a:tc>
                <a:extLst>
                  <a:ext uri="{0D108BD9-81ED-4DB2-BD59-A6C34878D82A}">
                    <a16:rowId xmlns:a16="http://schemas.microsoft.com/office/drawing/2014/main" val="2938773670"/>
                  </a:ext>
                </a:extLst>
              </a:tr>
              <a:tr h="236392">
                <a:tc>
                  <a:txBody>
                    <a:bodyPr/>
                    <a:lstStyle/>
                    <a:p>
                      <a:pPr marL="0" marR="0" indent="0" algn="ctr" fontAlgn="base" latinLnBrk="0">
                        <a:lnSpc>
                          <a:spcPct val="140000"/>
                        </a:lnSpc>
                        <a:spcBef>
                          <a:spcPts val="0"/>
                        </a:spcBef>
                        <a:spcAft>
                          <a:spcPts val="0"/>
                        </a:spcAft>
                      </a:pPr>
                      <a:r>
                        <a:rPr lang="en-US" sz="600" kern="0" spc="-60">
                          <a:solidFill>
                            <a:srgbClr val="000000"/>
                          </a:solidFill>
                          <a:effectLst/>
                          <a:latin typeface="-윤명조120"/>
                          <a:ea typeface="-윤명조120"/>
                        </a:rPr>
                        <a:t>1</a:t>
                      </a:r>
                      <a:endParaRPr lang="en-US" sz="600" kern="0" spc="-60">
                        <a:solidFill>
                          <a:srgbClr val="000000"/>
                        </a:solidFill>
                        <a:effectLst/>
                        <a:latin typeface="-윤명조120"/>
                      </a:endParaRPr>
                    </a:p>
                  </a:txBody>
                  <a:tcPr marL="48578" marR="48578" marT="13430" marB="13430" anchor="ctr">
                    <a:lnL>
                      <a:noFill/>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40000"/>
                        </a:lnSpc>
                        <a:spcBef>
                          <a:spcPts val="0"/>
                        </a:spcBef>
                        <a:spcAft>
                          <a:spcPts val="0"/>
                        </a:spcAft>
                      </a:pPr>
                      <a:r>
                        <a:rPr lang="ko-KR" altLang="en-US" sz="600" kern="0" spc="-100">
                          <a:solidFill>
                            <a:srgbClr val="000000"/>
                          </a:solidFill>
                          <a:effectLst/>
                          <a:latin typeface="-윤명조120"/>
                          <a:ea typeface="-윤명조120"/>
                        </a:rPr>
                        <a:t>한 객체와 연관된다</a:t>
                      </a:r>
                      <a:r>
                        <a:rPr lang="en-US" altLang="ko-KR" sz="600" kern="0" spc="-60">
                          <a:solidFill>
                            <a:srgbClr val="000000"/>
                          </a:solidFill>
                          <a:effectLst/>
                          <a:latin typeface="-윤명조120"/>
                          <a:ea typeface="-윤명조120"/>
                        </a:rPr>
                        <a:t>.</a:t>
                      </a:r>
                      <a:endParaRPr lang="ko-KR" altLang="en-US" sz="600" kern="0" spc="-60">
                        <a:solidFill>
                          <a:srgbClr val="000000"/>
                        </a:solidFill>
                        <a:effectLst/>
                        <a:latin typeface="-윤명조120"/>
                      </a:endParaRPr>
                    </a:p>
                  </a:txBody>
                  <a:tcPr marL="48578" marR="48578" marT="13430" marB="13430" anchor="ctr">
                    <a:lnL w="3556" cap="flat" cmpd="sng" algn="ctr">
                      <a:solidFill>
                        <a:srgbClr val="000000"/>
                      </a:solidFill>
                      <a:prstDash val="solid"/>
                      <a:round/>
                      <a:headEnd type="none" w="med" len="med"/>
                      <a:tailEnd type="none" w="med" len="med"/>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9891111"/>
                  </a:ext>
                </a:extLst>
              </a:tr>
              <a:tr h="236392">
                <a:tc>
                  <a:txBody>
                    <a:bodyPr/>
                    <a:lstStyle/>
                    <a:p>
                      <a:pPr marL="0" marR="0" indent="0" algn="ctr" fontAlgn="base" latinLnBrk="0">
                        <a:lnSpc>
                          <a:spcPct val="140000"/>
                        </a:lnSpc>
                        <a:spcBef>
                          <a:spcPts val="0"/>
                        </a:spcBef>
                        <a:spcAft>
                          <a:spcPts val="0"/>
                        </a:spcAft>
                      </a:pPr>
                      <a:r>
                        <a:rPr lang="en-US" sz="600" kern="0" spc="-60">
                          <a:solidFill>
                            <a:srgbClr val="000000"/>
                          </a:solidFill>
                          <a:effectLst/>
                          <a:latin typeface="-윤명조120"/>
                          <a:ea typeface="-윤명조120"/>
                        </a:rPr>
                        <a:t>0..1</a:t>
                      </a:r>
                      <a:endParaRPr lang="en-US" sz="600" kern="0" spc="-60">
                        <a:solidFill>
                          <a:srgbClr val="000000"/>
                        </a:solidFill>
                        <a:effectLst/>
                        <a:latin typeface="-윤명조120"/>
                      </a:endParaRPr>
                    </a:p>
                  </a:txBody>
                  <a:tcPr marL="48578" marR="48578" marT="13430" marB="13430" anchor="ctr">
                    <a:lnL>
                      <a:noFill/>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40000"/>
                        </a:lnSpc>
                        <a:spcBef>
                          <a:spcPts val="0"/>
                        </a:spcBef>
                        <a:spcAft>
                          <a:spcPts val="0"/>
                        </a:spcAft>
                      </a:pPr>
                      <a:r>
                        <a:rPr lang="en-US" altLang="ko-KR" sz="600" kern="0" spc="-60" dirty="0">
                          <a:solidFill>
                            <a:srgbClr val="000000"/>
                          </a:solidFill>
                          <a:effectLst/>
                          <a:latin typeface="-윤명조120"/>
                          <a:ea typeface="-윤명조120"/>
                        </a:rPr>
                        <a:t>0</a:t>
                      </a:r>
                      <a:r>
                        <a:rPr lang="ko-KR" altLang="en-US" sz="600" kern="0" spc="-100" dirty="0">
                          <a:solidFill>
                            <a:srgbClr val="000000"/>
                          </a:solidFill>
                          <a:effectLst/>
                          <a:latin typeface="-윤명조120"/>
                          <a:ea typeface="-윤명조120"/>
                        </a:rPr>
                        <a:t>개 또는 </a:t>
                      </a:r>
                      <a:r>
                        <a:rPr lang="en-US" altLang="ko-KR" sz="600" kern="0" spc="-60" dirty="0">
                          <a:solidFill>
                            <a:srgbClr val="000000"/>
                          </a:solidFill>
                          <a:effectLst/>
                          <a:latin typeface="-윤명조120"/>
                          <a:ea typeface="-윤명조120"/>
                        </a:rPr>
                        <a:t>1</a:t>
                      </a:r>
                      <a:r>
                        <a:rPr lang="ko-KR" altLang="en-US" sz="600" kern="0" spc="-100" dirty="0">
                          <a:solidFill>
                            <a:srgbClr val="000000"/>
                          </a:solidFill>
                          <a:effectLst/>
                          <a:latin typeface="-윤명조120"/>
                          <a:ea typeface="-윤명조120"/>
                        </a:rPr>
                        <a:t>개의 객체와 연관된다</a:t>
                      </a:r>
                      <a:r>
                        <a:rPr lang="en-US" altLang="ko-KR" sz="600" kern="0" spc="-60" dirty="0">
                          <a:solidFill>
                            <a:srgbClr val="000000"/>
                          </a:solidFill>
                          <a:effectLst/>
                          <a:latin typeface="-윤명조120"/>
                          <a:ea typeface="-윤명조120"/>
                        </a:rPr>
                        <a:t>.</a:t>
                      </a:r>
                      <a:endParaRPr lang="ko-KR" altLang="en-US" sz="600" kern="0" spc="-60" dirty="0">
                        <a:solidFill>
                          <a:srgbClr val="000000"/>
                        </a:solidFill>
                        <a:effectLst/>
                        <a:latin typeface="-윤명조120"/>
                      </a:endParaRPr>
                    </a:p>
                  </a:txBody>
                  <a:tcPr marL="48578" marR="48578" marT="13430" marB="13430" anchor="ctr">
                    <a:lnL w="3556" cap="flat" cmpd="sng" algn="ctr">
                      <a:solidFill>
                        <a:srgbClr val="000000"/>
                      </a:solidFill>
                      <a:prstDash val="solid"/>
                      <a:round/>
                      <a:headEnd type="none" w="med" len="med"/>
                      <a:tailEnd type="none" w="med" len="med"/>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7309845"/>
                  </a:ext>
                </a:extLst>
              </a:tr>
              <a:tr h="236392">
                <a:tc>
                  <a:txBody>
                    <a:bodyPr/>
                    <a:lstStyle/>
                    <a:p>
                      <a:pPr marL="0" marR="0" indent="0" algn="ctr" fontAlgn="base" latinLnBrk="0">
                        <a:lnSpc>
                          <a:spcPct val="140000"/>
                        </a:lnSpc>
                        <a:spcBef>
                          <a:spcPts val="0"/>
                        </a:spcBef>
                        <a:spcAft>
                          <a:spcPts val="0"/>
                        </a:spcAft>
                      </a:pPr>
                      <a:r>
                        <a:rPr lang="en-US" sz="600" kern="0" spc="-60">
                          <a:solidFill>
                            <a:srgbClr val="000000"/>
                          </a:solidFill>
                          <a:effectLst/>
                          <a:latin typeface="-윤명조120"/>
                          <a:ea typeface="-윤명조120"/>
                        </a:rPr>
                        <a:t>0..*</a:t>
                      </a:r>
                      <a:endParaRPr lang="en-US" sz="600" kern="0" spc="-60">
                        <a:solidFill>
                          <a:srgbClr val="000000"/>
                        </a:solidFill>
                        <a:effectLst/>
                        <a:latin typeface="-윤명조120"/>
                      </a:endParaRPr>
                    </a:p>
                  </a:txBody>
                  <a:tcPr marL="48578" marR="48578" marT="13430" marB="13430" anchor="ctr">
                    <a:lnL>
                      <a:noFill/>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40000"/>
                        </a:lnSpc>
                        <a:spcBef>
                          <a:spcPts val="0"/>
                        </a:spcBef>
                        <a:spcAft>
                          <a:spcPts val="0"/>
                        </a:spcAft>
                      </a:pPr>
                      <a:r>
                        <a:rPr lang="en-US" altLang="ko-KR" sz="600" kern="0" spc="-60">
                          <a:solidFill>
                            <a:srgbClr val="000000"/>
                          </a:solidFill>
                          <a:effectLst/>
                          <a:latin typeface="-윤명조120"/>
                          <a:ea typeface="-윤명조120"/>
                        </a:rPr>
                        <a:t>0</a:t>
                      </a:r>
                      <a:r>
                        <a:rPr lang="ko-KR" altLang="en-US" sz="600" kern="0" spc="-100">
                          <a:solidFill>
                            <a:srgbClr val="000000"/>
                          </a:solidFill>
                          <a:effectLst/>
                          <a:latin typeface="-윤명조120"/>
                          <a:ea typeface="-윤명조120"/>
                        </a:rPr>
                        <a:t>개 또는 그 이상의 객체가 연관된다</a:t>
                      </a:r>
                      <a:r>
                        <a:rPr lang="en-US" altLang="ko-KR" sz="600" kern="0" spc="-60">
                          <a:solidFill>
                            <a:srgbClr val="000000"/>
                          </a:solidFill>
                          <a:effectLst/>
                          <a:latin typeface="-윤명조120"/>
                          <a:ea typeface="-윤명조120"/>
                        </a:rPr>
                        <a:t>.</a:t>
                      </a:r>
                      <a:endParaRPr lang="ko-KR" altLang="en-US" sz="600" kern="0" spc="-60">
                        <a:solidFill>
                          <a:srgbClr val="000000"/>
                        </a:solidFill>
                        <a:effectLst/>
                        <a:latin typeface="-윤명조120"/>
                      </a:endParaRPr>
                    </a:p>
                  </a:txBody>
                  <a:tcPr marL="48578" marR="48578" marT="13430" marB="13430" anchor="ctr">
                    <a:lnL w="3556" cap="flat" cmpd="sng" algn="ctr">
                      <a:solidFill>
                        <a:srgbClr val="000000"/>
                      </a:solidFill>
                      <a:prstDash val="solid"/>
                      <a:round/>
                      <a:headEnd type="none" w="med" len="med"/>
                      <a:tailEnd type="none" w="med" len="med"/>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1932612"/>
                  </a:ext>
                </a:extLst>
              </a:tr>
              <a:tr h="236392">
                <a:tc>
                  <a:txBody>
                    <a:bodyPr/>
                    <a:lstStyle/>
                    <a:p>
                      <a:pPr marL="0" marR="0" indent="0" algn="ctr" fontAlgn="base" latinLnBrk="0">
                        <a:lnSpc>
                          <a:spcPct val="140000"/>
                        </a:lnSpc>
                        <a:spcBef>
                          <a:spcPts val="0"/>
                        </a:spcBef>
                        <a:spcAft>
                          <a:spcPts val="0"/>
                        </a:spcAft>
                      </a:pPr>
                      <a:r>
                        <a:rPr lang="en-US" sz="600" kern="0" spc="-60">
                          <a:solidFill>
                            <a:srgbClr val="000000"/>
                          </a:solidFill>
                          <a:effectLst/>
                          <a:latin typeface="-윤명조120"/>
                          <a:ea typeface="-윤명조120"/>
                        </a:rPr>
                        <a:t>n</a:t>
                      </a:r>
                      <a:endParaRPr lang="en-US" sz="600" kern="0" spc="-60">
                        <a:solidFill>
                          <a:srgbClr val="000000"/>
                        </a:solidFill>
                        <a:effectLst/>
                        <a:latin typeface="-윤명조120"/>
                      </a:endParaRPr>
                    </a:p>
                  </a:txBody>
                  <a:tcPr marL="48578" marR="48578" marT="13430" marB="13430" anchor="ctr">
                    <a:lnL>
                      <a:noFill/>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40000"/>
                        </a:lnSpc>
                        <a:spcBef>
                          <a:spcPts val="0"/>
                        </a:spcBef>
                        <a:spcAft>
                          <a:spcPts val="0"/>
                        </a:spcAft>
                      </a:pPr>
                      <a:r>
                        <a:rPr lang="en-US" altLang="ko-KR" sz="600" kern="0" spc="-60">
                          <a:solidFill>
                            <a:srgbClr val="000000"/>
                          </a:solidFill>
                          <a:effectLst/>
                          <a:latin typeface="-윤명조120"/>
                          <a:ea typeface="-윤명조120"/>
                        </a:rPr>
                        <a:t>n</a:t>
                      </a:r>
                      <a:r>
                        <a:rPr lang="ko-KR" altLang="en-US" sz="600" kern="0" spc="-100">
                          <a:solidFill>
                            <a:srgbClr val="000000"/>
                          </a:solidFill>
                          <a:effectLst/>
                          <a:latin typeface="-윤명조120"/>
                          <a:ea typeface="-윤명조120"/>
                        </a:rPr>
                        <a:t>개의 객체와 연관된다</a:t>
                      </a:r>
                      <a:r>
                        <a:rPr lang="en-US" altLang="ko-KR" sz="600" kern="0" spc="-60">
                          <a:solidFill>
                            <a:srgbClr val="000000"/>
                          </a:solidFill>
                          <a:effectLst/>
                          <a:latin typeface="-윤명조120"/>
                          <a:ea typeface="-윤명조120"/>
                        </a:rPr>
                        <a:t>.</a:t>
                      </a:r>
                      <a:endParaRPr lang="ko-KR" altLang="en-US" sz="600" kern="0" spc="-60">
                        <a:solidFill>
                          <a:srgbClr val="000000"/>
                        </a:solidFill>
                        <a:effectLst/>
                        <a:latin typeface="-윤명조120"/>
                      </a:endParaRPr>
                    </a:p>
                  </a:txBody>
                  <a:tcPr marL="48578" marR="48578" marT="13430" marB="13430" anchor="ctr">
                    <a:lnL w="3556" cap="flat" cmpd="sng" algn="ctr">
                      <a:solidFill>
                        <a:srgbClr val="000000"/>
                      </a:solidFill>
                      <a:prstDash val="solid"/>
                      <a:round/>
                      <a:headEnd type="none" w="med" len="med"/>
                      <a:tailEnd type="none" w="med" len="med"/>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559326"/>
                  </a:ext>
                </a:extLst>
              </a:tr>
              <a:tr h="236392">
                <a:tc>
                  <a:txBody>
                    <a:bodyPr/>
                    <a:lstStyle/>
                    <a:p>
                      <a:pPr marL="0" marR="0" indent="0" algn="ctr" fontAlgn="base" latinLnBrk="0">
                        <a:lnSpc>
                          <a:spcPct val="140000"/>
                        </a:lnSpc>
                        <a:spcBef>
                          <a:spcPts val="0"/>
                        </a:spcBef>
                        <a:spcAft>
                          <a:spcPts val="0"/>
                        </a:spcAft>
                      </a:pPr>
                      <a:r>
                        <a:rPr lang="en-US" sz="600" kern="0" spc="-60">
                          <a:solidFill>
                            <a:srgbClr val="000000"/>
                          </a:solidFill>
                          <a:effectLst/>
                          <a:latin typeface="-윤명조120"/>
                          <a:ea typeface="-윤명조120"/>
                        </a:rPr>
                        <a:t>n..m</a:t>
                      </a:r>
                      <a:endParaRPr lang="en-US" sz="600" kern="0" spc="-60">
                        <a:solidFill>
                          <a:srgbClr val="000000"/>
                        </a:solidFill>
                        <a:effectLst/>
                        <a:latin typeface="-윤명조120"/>
                      </a:endParaRPr>
                    </a:p>
                  </a:txBody>
                  <a:tcPr marL="48578" marR="48578" marT="13430" marB="13430" anchor="ctr">
                    <a:lnL>
                      <a:noFill/>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40000"/>
                        </a:lnSpc>
                        <a:spcBef>
                          <a:spcPts val="0"/>
                        </a:spcBef>
                        <a:spcAft>
                          <a:spcPts val="0"/>
                        </a:spcAft>
                      </a:pPr>
                      <a:r>
                        <a:rPr lang="en-US" altLang="ko-KR" sz="600" kern="0" spc="-60" dirty="0">
                          <a:solidFill>
                            <a:srgbClr val="000000"/>
                          </a:solidFill>
                          <a:effectLst/>
                          <a:latin typeface="-윤명조120"/>
                          <a:ea typeface="-윤명조120"/>
                        </a:rPr>
                        <a:t>n</a:t>
                      </a:r>
                      <a:r>
                        <a:rPr lang="ko-KR" altLang="en-US" sz="600" kern="0" spc="-100" dirty="0">
                          <a:solidFill>
                            <a:srgbClr val="000000"/>
                          </a:solidFill>
                          <a:effectLst/>
                          <a:latin typeface="-윤명조120"/>
                          <a:ea typeface="-윤명조120"/>
                        </a:rPr>
                        <a:t>개에서 </a:t>
                      </a:r>
                      <a:r>
                        <a:rPr lang="en-US" altLang="ko-KR" sz="600" kern="0" spc="-60" dirty="0">
                          <a:solidFill>
                            <a:srgbClr val="000000"/>
                          </a:solidFill>
                          <a:effectLst/>
                          <a:latin typeface="-윤명조120"/>
                          <a:ea typeface="-윤명조120"/>
                        </a:rPr>
                        <a:t>m</a:t>
                      </a:r>
                      <a:r>
                        <a:rPr lang="ko-KR" altLang="en-US" sz="600" kern="0" spc="-100" dirty="0">
                          <a:solidFill>
                            <a:srgbClr val="000000"/>
                          </a:solidFill>
                          <a:effectLst/>
                          <a:latin typeface="-윤명조120"/>
                          <a:ea typeface="-윤명조120"/>
                        </a:rPr>
                        <a:t>개까지의 객체가 연관된다</a:t>
                      </a:r>
                      <a:r>
                        <a:rPr lang="en-US" altLang="ko-KR" sz="600" kern="0" spc="-60" dirty="0">
                          <a:solidFill>
                            <a:srgbClr val="000000"/>
                          </a:solidFill>
                          <a:effectLst/>
                          <a:latin typeface="-윤명조120"/>
                          <a:ea typeface="-윤명조120"/>
                        </a:rPr>
                        <a:t>.</a:t>
                      </a:r>
                      <a:endParaRPr lang="ko-KR" altLang="en-US" sz="600" kern="0" spc="-60" dirty="0">
                        <a:solidFill>
                          <a:srgbClr val="000000"/>
                        </a:solidFill>
                        <a:effectLst/>
                        <a:latin typeface="-윤명조120"/>
                      </a:endParaRPr>
                    </a:p>
                  </a:txBody>
                  <a:tcPr marL="48578" marR="48578" marT="13430" marB="13430" anchor="ctr">
                    <a:lnL w="3556" cap="flat" cmpd="sng" algn="ctr">
                      <a:solidFill>
                        <a:srgbClr val="000000"/>
                      </a:solidFill>
                      <a:prstDash val="solid"/>
                      <a:round/>
                      <a:headEnd type="none" w="med" len="med"/>
                      <a:tailEnd type="none" w="med" len="med"/>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4053960"/>
                  </a:ext>
                </a:extLst>
              </a:tr>
            </a:tbl>
          </a:graphicData>
        </a:graphic>
      </p:graphicFrame>
      <p:pic>
        <p:nvPicPr>
          <p:cNvPr id="12" name="그림 11">
            <a:extLst>
              <a:ext uri="{FF2B5EF4-FFF2-40B4-BE49-F238E27FC236}">
                <a16:creationId xmlns:a16="http://schemas.microsoft.com/office/drawing/2014/main" id="{D5E93A97-383B-4BA3-ABF8-F5C2C5932EC8}"/>
              </a:ext>
            </a:extLst>
          </p:cNvPr>
          <p:cNvPicPr>
            <a:picLocks noChangeAspect="1"/>
          </p:cNvPicPr>
          <p:nvPr/>
        </p:nvPicPr>
        <p:blipFill>
          <a:blip r:embed="rId2"/>
          <a:stretch>
            <a:fillRect/>
          </a:stretch>
        </p:blipFill>
        <p:spPr>
          <a:xfrm>
            <a:off x="4029956" y="2855452"/>
            <a:ext cx="4436888" cy="1879069"/>
          </a:xfrm>
          <a:prstGeom prst="rect">
            <a:avLst/>
          </a:prstGeom>
        </p:spPr>
      </p:pic>
    </p:spTree>
    <p:extLst>
      <p:ext uri="{BB962C8B-B14F-4D97-AF65-F5344CB8AC3E}">
        <p14:creationId xmlns:p14="http://schemas.microsoft.com/office/powerpoint/2010/main" val="3461430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157F9D-DA96-465A-8EA7-8C3388981472}"/>
              </a:ext>
            </a:extLst>
          </p:cNvPr>
          <p:cNvSpPr>
            <a:spLocks noGrp="1"/>
          </p:cNvSpPr>
          <p:nvPr>
            <p:ph type="title"/>
          </p:nvPr>
        </p:nvSpPr>
        <p:spPr/>
        <p:txBody>
          <a:bodyPr/>
          <a:lstStyle/>
          <a:p>
            <a:r>
              <a:rPr lang="ko-KR" altLang="en-US" dirty="0"/>
              <a:t>도메인 클래스 관계 설정하기</a:t>
            </a:r>
          </a:p>
        </p:txBody>
      </p:sp>
      <p:sp>
        <p:nvSpPr>
          <p:cNvPr id="3" name="내용 개체 틀 2">
            <a:extLst>
              <a:ext uri="{FF2B5EF4-FFF2-40B4-BE49-F238E27FC236}">
                <a16:creationId xmlns:a16="http://schemas.microsoft.com/office/drawing/2014/main" id="{07F8E37F-0D0B-4C77-B21F-97C7BC38261E}"/>
              </a:ext>
            </a:extLst>
          </p:cNvPr>
          <p:cNvSpPr>
            <a:spLocks noGrp="1"/>
          </p:cNvSpPr>
          <p:nvPr>
            <p:ph idx="1"/>
          </p:nvPr>
        </p:nvSpPr>
        <p:spPr/>
        <p:txBody>
          <a:bodyPr/>
          <a:lstStyle/>
          <a:p>
            <a:r>
              <a:rPr lang="ko-KR" altLang="en-US" dirty="0"/>
              <a:t>필요하다면 </a:t>
            </a:r>
            <a:r>
              <a:rPr lang="en-US" altLang="ko-KR" dirty="0"/>
              <a:t>generalization </a:t>
            </a:r>
            <a:r>
              <a:rPr lang="ko-KR" altLang="en-US" dirty="0"/>
              <a:t>관계도 활용 가능함</a:t>
            </a:r>
            <a:endParaRPr lang="en-US" altLang="ko-KR" dirty="0"/>
          </a:p>
          <a:p>
            <a:r>
              <a:rPr lang="ko-KR" altLang="en-US" dirty="0"/>
              <a:t>도메인 클래스를 업데이트하는 과정에서 보다 세부적인 시나리오들이 생겨나는 경우</a:t>
            </a:r>
          </a:p>
        </p:txBody>
      </p:sp>
      <p:sp>
        <p:nvSpPr>
          <p:cNvPr id="4" name="슬라이드 번호 개체 틀 3">
            <a:extLst>
              <a:ext uri="{FF2B5EF4-FFF2-40B4-BE49-F238E27FC236}">
                <a16:creationId xmlns:a16="http://schemas.microsoft.com/office/drawing/2014/main" id="{9D31C6B4-2CA5-4FCC-9155-427461559A42}"/>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11</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6" name="그림 5">
            <a:extLst>
              <a:ext uri="{FF2B5EF4-FFF2-40B4-BE49-F238E27FC236}">
                <a16:creationId xmlns:a16="http://schemas.microsoft.com/office/drawing/2014/main" id="{22755DEB-5264-4049-8D65-A317E876A707}"/>
              </a:ext>
            </a:extLst>
          </p:cNvPr>
          <p:cNvPicPr>
            <a:picLocks noChangeAspect="1"/>
          </p:cNvPicPr>
          <p:nvPr/>
        </p:nvPicPr>
        <p:blipFill>
          <a:blip r:embed="rId2"/>
          <a:stretch>
            <a:fillRect/>
          </a:stretch>
        </p:blipFill>
        <p:spPr>
          <a:xfrm>
            <a:off x="3384130" y="2247487"/>
            <a:ext cx="5569142" cy="2820892"/>
          </a:xfrm>
          <a:prstGeom prst="rect">
            <a:avLst/>
          </a:prstGeom>
        </p:spPr>
      </p:pic>
    </p:spTree>
    <p:extLst>
      <p:ext uri="{BB962C8B-B14F-4D97-AF65-F5344CB8AC3E}">
        <p14:creationId xmlns:p14="http://schemas.microsoft.com/office/powerpoint/2010/main" val="1289286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C3D90D-681D-4F45-8984-AB47DEA34B43}"/>
              </a:ext>
            </a:extLst>
          </p:cNvPr>
          <p:cNvSpPr>
            <a:spLocks noGrp="1"/>
          </p:cNvSpPr>
          <p:nvPr>
            <p:ph type="title"/>
          </p:nvPr>
        </p:nvSpPr>
        <p:spPr/>
        <p:txBody>
          <a:bodyPr/>
          <a:lstStyle/>
          <a:p>
            <a:r>
              <a:rPr lang="en-US" altLang="ko-KR" dirty="0"/>
              <a:t>POS </a:t>
            </a:r>
            <a:r>
              <a:rPr lang="ko-KR" altLang="en-US" dirty="0"/>
              <a:t>시스템 도메인 모델</a:t>
            </a:r>
            <a:r>
              <a:rPr lang="en-US" altLang="ko-KR" dirty="0"/>
              <a:t>(</a:t>
            </a:r>
            <a:r>
              <a:rPr lang="ko-KR" altLang="en-US" dirty="0"/>
              <a:t>예</a:t>
            </a:r>
            <a:r>
              <a:rPr lang="en-US" altLang="ko-KR" dirty="0"/>
              <a:t>)</a:t>
            </a:r>
            <a:endParaRPr lang="ko-KR" altLang="en-US" dirty="0"/>
          </a:p>
        </p:txBody>
      </p:sp>
      <p:sp>
        <p:nvSpPr>
          <p:cNvPr id="3" name="내용 개체 틀 2">
            <a:extLst>
              <a:ext uri="{FF2B5EF4-FFF2-40B4-BE49-F238E27FC236}">
                <a16:creationId xmlns:a16="http://schemas.microsoft.com/office/drawing/2014/main" id="{BBC8705C-3C64-43ED-9EC1-5C9F848FD465}"/>
              </a:ext>
            </a:extLst>
          </p:cNvPr>
          <p:cNvSpPr>
            <a:spLocks noGrp="1"/>
          </p:cNvSpPr>
          <p:nvPr>
            <p:ph idx="1"/>
          </p:nvPr>
        </p:nvSpPr>
        <p:spPr/>
        <p:txBody>
          <a:bodyPr/>
          <a:lstStyle/>
          <a:p>
            <a:endParaRPr lang="ko-KR" altLang="en-US"/>
          </a:p>
        </p:txBody>
      </p:sp>
      <p:sp>
        <p:nvSpPr>
          <p:cNvPr id="4" name="슬라이드 번호 개체 틀 3">
            <a:extLst>
              <a:ext uri="{FF2B5EF4-FFF2-40B4-BE49-F238E27FC236}">
                <a16:creationId xmlns:a16="http://schemas.microsoft.com/office/drawing/2014/main" id="{63EF4233-A0A7-4089-9427-64A66E0BDE33}"/>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12</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6" name="그림 5">
            <a:extLst>
              <a:ext uri="{FF2B5EF4-FFF2-40B4-BE49-F238E27FC236}">
                <a16:creationId xmlns:a16="http://schemas.microsoft.com/office/drawing/2014/main" id="{EFAC3692-E0C0-4CB3-B52A-04123D7E35B0}"/>
              </a:ext>
            </a:extLst>
          </p:cNvPr>
          <p:cNvPicPr>
            <a:picLocks noChangeAspect="1"/>
          </p:cNvPicPr>
          <p:nvPr/>
        </p:nvPicPr>
        <p:blipFill>
          <a:blip r:embed="rId2"/>
          <a:stretch>
            <a:fillRect/>
          </a:stretch>
        </p:blipFill>
        <p:spPr>
          <a:xfrm>
            <a:off x="1970906" y="1268519"/>
            <a:ext cx="5184550" cy="3874981"/>
          </a:xfrm>
          <a:prstGeom prst="rect">
            <a:avLst/>
          </a:prstGeom>
        </p:spPr>
      </p:pic>
    </p:spTree>
    <p:extLst>
      <p:ext uri="{BB962C8B-B14F-4D97-AF65-F5344CB8AC3E}">
        <p14:creationId xmlns:p14="http://schemas.microsoft.com/office/powerpoint/2010/main" val="1551458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DDD8EF-B961-45F9-9128-78DD32D12427}"/>
              </a:ext>
            </a:extLst>
          </p:cNvPr>
          <p:cNvSpPr>
            <a:spLocks noGrp="1"/>
          </p:cNvSpPr>
          <p:nvPr>
            <p:ph type="title"/>
          </p:nvPr>
        </p:nvSpPr>
        <p:spPr/>
        <p:txBody>
          <a:bodyPr/>
          <a:lstStyle/>
          <a:p>
            <a:r>
              <a:rPr lang="ko-KR" altLang="en-US" dirty="0"/>
              <a:t>도메인 모델 완성하기</a:t>
            </a:r>
          </a:p>
        </p:txBody>
      </p:sp>
      <p:sp>
        <p:nvSpPr>
          <p:cNvPr id="3" name="내용 개체 틀 2">
            <a:extLst>
              <a:ext uri="{FF2B5EF4-FFF2-40B4-BE49-F238E27FC236}">
                <a16:creationId xmlns:a16="http://schemas.microsoft.com/office/drawing/2014/main" id="{00ABA258-C9C7-4F4E-929E-2BF29648E823}"/>
              </a:ext>
            </a:extLst>
          </p:cNvPr>
          <p:cNvSpPr>
            <a:spLocks noGrp="1"/>
          </p:cNvSpPr>
          <p:nvPr>
            <p:ph idx="1"/>
          </p:nvPr>
        </p:nvSpPr>
        <p:spPr/>
        <p:txBody>
          <a:bodyPr/>
          <a:lstStyle/>
          <a:p>
            <a:r>
              <a:rPr lang="ko-KR" altLang="en-US" dirty="0"/>
              <a:t>필요하다면 </a:t>
            </a:r>
            <a:r>
              <a:rPr lang="en-US" altLang="ko-KR" dirty="0"/>
              <a:t>Composition, aggregation, package</a:t>
            </a:r>
            <a:r>
              <a:rPr lang="ko-KR" altLang="en-US" dirty="0"/>
              <a:t>등을 활용</a:t>
            </a:r>
          </a:p>
        </p:txBody>
      </p:sp>
      <p:sp>
        <p:nvSpPr>
          <p:cNvPr id="4" name="슬라이드 번호 개체 틀 3">
            <a:extLst>
              <a:ext uri="{FF2B5EF4-FFF2-40B4-BE49-F238E27FC236}">
                <a16:creationId xmlns:a16="http://schemas.microsoft.com/office/drawing/2014/main" id="{27B9EE18-6434-4CB6-90DC-9719BF1B3C00}"/>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13</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1631138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F3EAF4-0F88-4C98-A3AE-E3568DB78E47}"/>
              </a:ext>
            </a:extLst>
          </p:cNvPr>
          <p:cNvSpPr>
            <a:spLocks noGrp="1"/>
          </p:cNvSpPr>
          <p:nvPr>
            <p:ph type="title"/>
          </p:nvPr>
        </p:nvSpPr>
        <p:spPr/>
        <p:txBody>
          <a:bodyPr/>
          <a:lstStyle/>
          <a:p>
            <a:r>
              <a:rPr lang="ko-KR" altLang="en-US" dirty="0"/>
              <a:t>도메인 모델 만들기</a:t>
            </a:r>
            <a:r>
              <a:rPr lang="en-US" altLang="ko-KR" dirty="0"/>
              <a:t>(</a:t>
            </a:r>
            <a:r>
              <a:rPr lang="ko-KR" altLang="en-US" dirty="0"/>
              <a:t>조별</a:t>
            </a:r>
            <a:r>
              <a:rPr lang="en-US" altLang="ko-KR" dirty="0"/>
              <a:t>)</a:t>
            </a:r>
            <a:endParaRPr lang="ko-KR" altLang="en-US" dirty="0"/>
          </a:p>
        </p:txBody>
      </p:sp>
      <p:sp>
        <p:nvSpPr>
          <p:cNvPr id="3" name="내용 개체 틀 2">
            <a:extLst>
              <a:ext uri="{FF2B5EF4-FFF2-40B4-BE49-F238E27FC236}">
                <a16:creationId xmlns:a16="http://schemas.microsoft.com/office/drawing/2014/main" id="{239DB007-1F68-447E-9288-FFF5699606D5}"/>
              </a:ext>
            </a:extLst>
          </p:cNvPr>
          <p:cNvSpPr>
            <a:spLocks noGrp="1"/>
          </p:cNvSpPr>
          <p:nvPr>
            <p:ph idx="1"/>
          </p:nvPr>
        </p:nvSpPr>
        <p:spPr/>
        <p:txBody>
          <a:bodyPr/>
          <a:lstStyle/>
          <a:p>
            <a:r>
              <a:rPr lang="ko-KR" altLang="en-US" dirty="0"/>
              <a:t>학내 도서관 시스템에 대한 도메인 모델 만들기</a:t>
            </a:r>
            <a:endParaRPr lang="en-US" altLang="ko-KR" dirty="0"/>
          </a:p>
          <a:p>
            <a:r>
              <a:rPr lang="ko-KR" altLang="en-US" dirty="0"/>
              <a:t>문제 정의</a:t>
            </a:r>
            <a:endParaRPr lang="en-US" altLang="ko-KR" dirty="0"/>
          </a:p>
          <a:p>
            <a:pPr lvl="1"/>
            <a:r>
              <a:rPr lang="ko-KR" altLang="en-US" dirty="0"/>
              <a:t>도서관 가입이력이 없다면 가입신청이 필요</a:t>
            </a:r>
            <a:endParaRPr lang="en-US" altLang="ko-KR" dirty="0"/>
          </a:p>
          <a:p>
            <a:pPr lvl="1"/>
            <a:r>
              <a:rPr lang="ko-KR" altLang="en-US" dirty="0"/>
              <a:t>가입이력이 있다면 학번과 이름을 입력하여 인증</a:t>
            </a:r>
            <a:endParaRPr lang="en-US" altLang="ko-KR" dirty="0"/>
          </a:p>
          <a:p>
            <a:pPr lvl="1"/>
            <a:r>
              <a:rPr lang="ko-KR" altLang="en-US" dirty="0"/>
              <a:t>원하는 책을 신청하면 관리자가 이를 확인하여 허가</a:t>
            </a:r>
            <a:endParaRPr lang="en-US" altLang="ko-KR" dirty="0"/>
          </a:p>
          <a:p>
            <a:endParaRPr lang="ko-KR" altLang="en-US" dirty="0"/>
          </a:p>
        </p:txBody>
      </p:sp>
      <p:sp>
        <p:nvSpPr>
          <p:cNvPr id="4" name="슬라이드 번호 개체 틀 3">
            <a:extLst>
              <a:ext uri="{FF2B5EF4-FFF2-40B4-BE49-F238E27FC236}">
                <a16:creationId xmlns:a16="http://schemas.microsoft.com/office/drawing/2014/main" id="{1AD86F1A-46A1-455F-9CCD-7BE007BD1DEF}"/>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14</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3495522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528913-06D1-41E2-B45E-631C9E5898FD}"/>
              </a:ext>
            </a:extLst>
          </p:cNvPr>
          <p:cNvSpPr>
            <a:spLocks noGrp="1"/>
          </p:cNvSpPr>
          <p:nvPr>
            <p:ph type="title"/>
          </p:nvPr>
        </p:nvSpPr>
        <p:spPr/>
        <p:txBody>
          <a:bodyPr/>
          <a:lstStyle/>
          <a:p>
            <a:r>
              <a:rPr lang="ko-KR" altLang="en-US" dirty="0"/>
              <a:t>액티비티 다이어그램</a:t>
            </a:r>
          </a:p>
        </p:txBody>
      </p:sp>
      <p:sp>
        <p:nvSpPr>
          <p:cNvPr id="3" name="내용 개체 틀 2">
            <a:extLst>
              <a:ext uri="{FF2B5EF4-FFF2-40B4-BE49-F238E27FC236}">
                <a16:creationId xmlns:a16="http://schemas.microsoft.com/office/drawing/2014/main" id="{1D46A01B-760F-41C6-A824-4FABED6E50B9}"/>
              </a:ext>
            </a:extLst>
          </p:cNvPr>
          <p:cNvSpPr>
            <a:spLocks noGrp="1"/>
          </p:cNvSpPr>
          <p:nvPr>
            <p:ph idx="1"/>
          </p:nvPr>
        </p:nvSpPr>
        <p:spPr>
          <a:xfrm>
            <a:off x="628651" y="1369219"/>
            <a:ext cx="5460923" cy="3263504"/>
          </a:xfrm>
        </p:spPr>
        <p:txBody>
          <a:bodyPr/>
          <a:lstStyle/>
          <a:p>
            <a:r>
              <a:rPr lang="ko-KR" altLang="en-US" dirty="0"/>
              <a:t>요구사항을 설계로 옮기기 위한 첫번째 단계</a:t>
            </a:r>
            <a:endParaRPr lang="en-US" altLang="ko-KR" dirty="0"/>
          </a:p>
          <a:p>
            <a:pPr lvl="1"/>
            <a:r>
              <a:rPr lang="ko-KR" altLang="en-US" dirty="0"/>
              <a:t>이제 </a:t>
            </a:r>
            <a:r>
              <a:rPr lang="en-US" altLang="ko-KR" dirty="0"/>
              <a:t>HOW</a:t>
            </a:r>
            <a:r>
              <a:rPr lang="ko-KR" altLang="en-US" dirty="0"/>
              <a:t>에 관심이 있음</a:t>
            </a:r>
            <a:endParaRPr lang="en-US" altLang="ko-KR" dirty="0"/>
          </a:p>
          <a:p>
            <a:r>
              <a:rPr lang="ko-KR" altLang="en-US" dirty="0" err="1"/>
              <a:t>유스케이스</a:t>
            </a:r>
            <a:r>
              <a:rPr lang="ko-KR" altLang="en-US" dirty="0"/>
              <a:t> 상세기술을 </a:t>
            </a:r>
            <a:r>
              <a:rPr lang="ko-KR" altLang="en-US" dirty="0" err="1"/>
              <a:t>시각화하는</a:t>
            </a:r>
            <a:r>
              <a:rPr lang="ko-KR" altLang="en-US" dirty="0"/>
              <a:t> 작업</a:t>
            </a:r>
            <a:endParaRPr lang="en-US" altLang="ko-KR" dirty="0"/>
          </a:p>
          <a:p>
            <a:pPr lvl="1"/>
            <a:r>
              <a:rPr lang="ko-KR" altLang="en-US" dirty="0"/>
              <a:t>자연어의 모호함을 제거하고 복잡한 </a:t>
            </a:r>
            <a:r>
              <a:rPr lang="ko-KR" altLang="en-US" dirty="0" err="1"/>
              <a:t>유스케이스를</a:t>
            </a:r>
            <a:r>
              <a:rPr lang="ko-KR" altLang="en-US" dirty="0"/>
              <a:t> 이해하기 쉽도록</a:t>
            </a:r>
            <a:endParaRPr lang="en-US" altLang="ko-KR" dirty="0"/>
          </a:p>
          <a:p>
            <a:pPr lvl="1"/>
            <a:r>
              <a:rPr lang="ko-KR" altLang="en-US" dirty="0" err="1"/>
              <a:t>유스케이스의</a:t>
            </a:r>
            <a:r>
              <a:rPr lang="ko-KR" altLang="en-US" dirty="0"/>
              <a:t> 오류나 누락을 찾아내고 보강할 수 있음</a:t>
            </a:r>
            <a:endParaRPr lang="en-US" altLang="ko-KR" dirty="0"/>
          </a:p>
          <a:p>
            <a:pPr lvl="1"/>
            <a:endParaRPr lang="ko-KR" altLang="en-US" dirty="0"/>
          </a:p>
        </p:txBody>
      </p:sp>
      <p:sp>
        <p:nvSpPr>
          <p:cNvPr id="4" name="슬라이드 번호 개체 틀 3">
            <a:extLst>
              <a:ext uri="{FF2B5EF4-FFF2-40B4-BE49-F238E27FC236}">
                <a16:creationId xmlns:a16="http://schemas.microsoft.com/office/drawing/2014/main" id="{BCEDFEDD-CD37-4429-8707-1DC2455A903E}"/>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15</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5" name="그림 4">
            <a:extLst>
              <a:ext uri="{FF2B5EF4-FFF2-40B4-BE49-F238E27FC236}">
                <a16:creationId xmlns:a16="http://schemas.microsoft.com/office/drawing/2014/main" id="{FDB9AB5A-8409-43F6-8816-080F1F003A8B}"/>
              </a:ext>
            </a:extLst>
          </p:cNvPr>
          <p:cNvPicPr>
            <a:picLocks noChangeAspect="1"/>
          </p:cNvPicPr>
          <p:nvPr/>
        </p:nvPicPr>
        <p:blipFill>
          <a:blip r:embed="rId2"/>
          <a:stretch>
            <a:fillRect/>
          </a:stretch>
        </p:blipFill>
        <p:spPr>
          <a:xfrm>
            <a:off x="6267081" y="97862"/>
            <a:ext cx="2755733" cy="4771795"/>
          </a:xfrm>
          <a:prstGeom prst="rect">
            <a:avLst/>
          </a:prstGeom>
        </p:spPr>
      </p:pic>
    </p:spTree>
    <p:extLst>
      <p:ext uri="{BB962C8B-B14F-4D97-AF65-F5344CB8AC3E}">
        <p14:creationId xmlns:p14="http://schemas.microsoft.com/office/powerpoint/2010/main" val="513011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1F1917-ADE7-478A-8E69-0CA6E5B5A2F6}"/>
              </a:ext>
            </a:extLst>
          </p:cNvPr>
          <p:cNvSpPr>
            <a:spLocks noGrp="1"/>
          </p:cNvSpPr>
          <p:nvPr>
            <p:ph type="title"/>
          </p:nvPr>
        </p:nvSpPr>
        <p:spPr/>
        <p:txBody>
          <a:bodyPr/>
          <a:lstStyle/>
          <a:p>
            <a:r>
              <a:rPr lang="ko-KR" altLang="en-US" dirty="0"/>
              <a:t>액션</a:t>
            </a:r>
          </a:p>
        </p:txBody>
      </p:sp>
      <p:sp>
        <p:nvSpPr>
          <p:cNvPr id="3" name="내용 개체 틀 2">
            <a:extLst>
              <a:ext uri="{FF2B5EF4-FFF2-40B4-BE49-F238E27FC236}">
                <a16:creationId xmlns:a16="http://schemas.microsoft.com/office/drawing/2014/main" id="{B3131C17-10AC-47AB-9215-F2E61727AF3E}"/>
              </a:ext>
            </a:extLst>
          </p:cNvPr>
          <p:cNvSpPr>
            <a:spLocks noGrp="1"/>
          </p:cNvSpPr>
          <p:nvPr>
            <p:ph idx="1"/>
          </p:nvPr>
        </p:nvSpPr>
        <p:spPr/>
        <p:txBody>
          <a:bodyPr/>
          <a:lstStyle/>
          <a:p>
            <a:r>
              <a:rPr lang="ko-KR" altLang="en-US" dirty="0"/>
              <a:t>우리가 작성하는 액션 하나는 사실 내부적으로 많은 상호작용을 포함하고 있음</a:t>
            </a:r>
            <a:endParaRPr lang="en-US" altLang="ko-KR" dirty="0"/>
          </a:p>
          <a:p>
            <a:pPr lvl="1"/>
            <a:r>
              <a:rPr lang="en-US" altLang="ko-KR" dirty="0"/>
              <a:t>"</a:t>
            </a:r>
            <a:r>
              <a:rPr lang="ko-KR" altLang="en-US" dirty="0"/>
              <a:t>주문 처리</a:t>
            </a:r>
            <a:r>
              <a:rPr lang="en-US" altLang="ko-KR" dirty="0"/>
              <a:t>" </a:t>
            </a:r>
            <a:r>
              <a:rPr lang="ko-KR" altLang="en-US" dirty="0"/>
              <a:t>액션은 내부적으로 배송 지시</a:t>
            </a:r>
            <a:r>
              <a:rPr lang="en-US" altLang="ko-KR" dirty="0"/>
              <a:t>, </a:t>
            </a:r>
            <a:r>
              <a:rPr lang="ko-KR" altLang="en-US" dirty="0"/>
              <a:t>결제 처리</a:t>
            </a:r>
            <a:r>
              <a:rPr lang="en-US" altLang="ko-KR" dirty="0"/>
              <a:t>, </a:t>
            </a:r>
            <a:r>
              <a:rPr lang="ko-KR" altLang="en-US" dirty="0"/>
              <a:t>재고 관리 등의 다양한 액션의 조합</a:t>
            </a:r>
            <a:endParaRPr lang="en-US" altLang="ko-KR" dirty="0"/>
          </a:p>
          <a:p>
            <a:r>
              <a:rPr lang="ko-KR" altLang="en-US" dirty="0"/>
              <a:t>최소한 초기 구체화 단계에서는 굳이 </a:t>
            </a:r>
            <a:r>
              <a:rPr lang="en-US" altLang="ko-KR" dirty="0" err="1"/>
              <a:t>subaction</a:t>
            </a:r>
            <a:r>
              <a:rPr lang="ko-KR" altLang="en-US" dirty="0"/>
              <a:t>을 구현하지 않음</a:t>
            </a:r>
            <a:endParaRPr lang="en-US" altLang="ko-KR" dirty="0"/>
          </a:p>
          <a:p>
            <a:r>
              <a:rPr lang="en-US" altLang="ko-KR" dirty="0" err="1"/>
              <a:t>StarUML</a:t>
            </a:r>
            <a:r>
              <a:rPr lang="ko-KR" altLang="en-US" dirty="0"/>
              <a:t>에서는 </a:t>
            </a:r>
            <a:r>
              <a:rPr lang="en-US" altLang="ko-KR" dirty="0" err="1"/>
              <a:t>subActivity</a:t>
            </a:r>
            <a:r>
              <a:rPr lang="ko-KR" altLang="en-US" dirty="0"/>
              <a:t>의 형태로 이를 구현함</a:t>
            </a:r>
          </a:p>
        </p:txBody>
      </p:sp>
      <p:sp>
        <p:nvSpPr>
          <p:cNvPr id="4" name="슬라이드 번호 개체 틀 3">
            <a:extLst>
              <a:ext uri="{FF2B5EF4-FFF2-40B4-BE49-F238E27FC236}">
                <a16:creationId xmlns:a16="http://schemas.microsoft.com/office/drawing/2014/main" id="{FCCA9BD0-A2DB-4894-8E8C-29E6224F966F}"/>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16</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3642200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929A7042-C430-403D-B189-C862A37C8434}"/>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17</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8" name="그림 7">
            <a:extLst>
              <a:ext uri="{FF2B5EF4-FFF2-40B4-BE49-F238E27FC236}">
                <a16:creationId xmlns:a16="http://schemas.microsoft.com/office/drawing/2014/main" id="{7697F251-4282-4BBE-ACF0-2C00134811CB}"/>
              </a:ext>
            </a:extLst>
          </p:cNvPr>
          <p:cNvPicPr>
            <a:picLocks noChangeAspect="1"/>
          </p:cNvPicPr>
          <p:nvPr/>
        </p:nvPicPr>
        <p:blipFill>
          <a:blip r:embed="rId2"/>
          <a:stretch>
            <a:fillRect/>
          </a:stretch>
        </p:blipFill>
        <p:spPr>
          <a:xfrm>
            <a:off x="473365" y="521375"/>
            <a:ext cx="3322307" cy="1093146"/>
          </a:xfrm>
          <a:prstGeom prst="rect">
            <a:avLst/>
          </a:prstGeom>
        </p:spPr>
      </p:pic>
      <p:pic>
        <p:nvPicPr>
          <p:cNvPr id="10" name="그림 9">
            <a:extLst>
              <a:ext uri="{FF2B5EF4-FFF2-40B4-BE49-F238E27FC236}">
                <a16:creationId xmlns:a16="http://schemas.microsoft.com/office/drawing/2014/main" id="{EA80FC6D-7BDC-41AA-860B-BACE90EBB7D5}"/>
              </a:ext>
            </a:extLst>
          </p:cNvPr>
          <p:cNvPicPr>
            <a:picLocks noChangeAspect="1"/>
          </p:cNvPicPr>
          <p:nvPr/>
        </p:nvPicPr>
        <p:blipFill>
          <a:blip r:embed="rId3"/>
          <a:stretch>
            <a:fillRect/>
          </a:stretch>
        </p:blipFill>
        <p:spPr>
          <a:xfrm>
            <a:off x="3216758" y="2357242"/>
            <a:ext cx="3007939" cy="1171739"/>
          </a:xfrm>
          <a:prstGeom prst="rect">
            <a:avLst/>
          </a:prstGeom>
        </p:spPr>
      </p:pic>
      <p:cxnSp>
        <p:nvCxnSpPr>
          <p:cNvPr id="12" name="직선 화살표 연결선 11">
            <a:extLst>
              <a:ext uri="{FF2B5EF4-FFF2-40B4-BE49-F238E27FC236}">
                <a16:creationId xmlns:a16="http://schemas.microsoft.com/office/drawing/2014/main" id="{24A37C04-B9D5-439F-B381-BD055CB2CB7B}"/>
              </a:ext>
            </a:extLst>
          </p:cNvPr>
          <p:cNvCxnSpPr/>
          <p:nvPr/>
        </p:nvCxnSpPr>
        <p:spPr>
          <a:xfrm flipH="1">
            <a:off x="3957810" y="2571750"/>
            <a:ext cx="933680" cy="270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직사각형 12">
            <a:extLst>
              <a:ext uri="{FF2B5EF4-FFF2-40B4-BE49-F238E27FC236}">
                <a16:creationId xmlns:a16="http://schemas.microsoft.com/office/drawing/2014/main" id="{BAC64325-FC11-4229-9018-F5FABEAE0617}"/>
              </a:ext>
            </a:extLst>
          </p:cNvPr>
          <p:cNvSpPr/>
          <p:nvPr/>
        </p:nvSpPr>
        <p:spPr>
          <a:xfrm>
            <a:off x="4263528" y="2007824"/>
            <a:ext cx="504022" cy="28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ko-KR" sz="1350" dirty="0">
                <a:solidFill>
                  <a:prstClr val="white"/>
                </a:solidFill>
                <a:latin typeface="맑은 고딕" panose="020F0502020204030204"/>
                <a:ea typeface="맑은 고딕" panose="020B0503020000020004" pitchFamily="50" charset="-127"/>
              </a:rPr>
              <a:t>drag</a:t>
            </a:r>
            <a:endParaRPr lang="ko-KR" altLang="en-US" sz="1350" dirty="0">
              <a:solidFill>
                <a:prstClr val="white"/>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47438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62BC16-5A87-46D5-AE20-365CBB132E58}"/>
              </a:ext>
            </a:extLst>
          </p:cNvPr>
          <p:cNvSpPr>
            <a:spLocks noGrp="1"/>
          </p:cNvSpPr>
          <p:nvPr>
            <p:ph type="title"/>
          </p:nvPr>
        </p:nvSpPr>
        <p:spPr/>
        <p:txBody>
          <a:bodyPr/>
          <a:lstStyle/>
          <a:p>
            <a:r>
              <a:rPr lang="ko-KR" altLang="en-US" dirty="0"/>
              <a:t>결정 노드</a:t>
            </a:r>
          </a:p>
        </p:txBody>
      </p:sp>
      <p:sp>
        <p:nvSpPr>
          <p:cNvPr id="3" name="내용 개체 틀 2">
            <a:extLst>
              <a:ext uri="{FF2B5EF4-FFF2-40B4-BE49-F238E27FC236}">
                <a16:creationId xmlns:a16="http://schemas.microsoft.com/office/drawing/2014/main" id="{09E79EC7-E53F-4E1E-954A-388E5B50D411}"/>
              </a:ext>
            </a:extLst>
          </p:cNvPr>
          <p:cNvSpPr>
            <a:spLocks noGrp="1"/>
          </p:cNvSpPr>
          <p:nvPr>
            <p:ph idx="1"/>
          </p:nvPr>
        </p:nvSpPr>
        <p:spPr>
          <a:xfrm>
            <a:off x="628650" y="1369219"/>
            <a:ext cx="3469625" cy="3263504"/>
          </a:xfrm>
        </p:spPr>
        <p:txBody>
          <a:bodyPr/>
          <a:lstStyle/>
          <a:p>
            <a:r>
              <a:rPr lang="en-US" altLang="ko-KR" dirty="0"/>
              <a:t>Decision/Merge</a:t>
            </a:r>
          </a:p>
          <a:p>
            <a:pPr lvl="1"/>
            <a:r>
              <a:rPr lang="ko-KR" altLang="en-US" dirty="0"/>
              <a:t>각각의 조건에 따르는 </a:t>
            </a:r>
            <a:br>
              <a:rPr lang="en-US" altLang="ko-KR" dirty="0"/>
            </a:br>
            <a:r>
              <a:rPr lang="ko-KR" altLang="en-US" dirty="0"/>
              <a:t>흐름을 표현</a:t>
            </a:r>
            <a:endParaRPr lang="en-US" altLang="ko-KR" dirty="0"/>
          </a:p>
          <a:p>
            <a:pPr lvl="1"/>
            <a:r>
              <a:rPr lang="en-US" altLang="ko-KR" dirty="0"/>
              <a:t>2</a:t>
            </a:r>
            <a:r>
              <a:rPr lang="ko-KR" altLang="en-US" dirty="0"/>
              <a:t>개 이상의 흐름으로 분할</a:t>
            </a:r>
            <a:br>
              <a:rPr lang="en-US" altLang="ko-KR" dirty="0"/>
            </a:br>
            <a:r>
              <a:rPr lang="ko-KR" altLang="en-US" dirty="0"/>
              <a:t>가능</a:t>
            </a:r>
            <a:endParaRPr lang="en-US" altLang="ko-KR" dirty="0"/>
          </a:p>
          <a:p>
            <a:pPr lvl="1"/>
            <a:r>
              <a:rPr lang="en-US" altLang="ko-KR" dirty="0"/>
              <a:t>Merge </a:t>
            </a:r>
            <a:r>
              <a:rPr lang="ko-KR" altLang="en-US" dirty="0"/>
              <a:t>노드의 경우 </a:t>
            </a:r>
            <a:br>
              <a:rPr lang="en-US" altLang="ko-KR" dirty="0"/>
            </a:br>
            <a:r>
              <a:rPr lang="ko-KR" altLang="en-US" dirty="0"/>
              <a:t>비동기적</a:t>
            </a:r>
            <a:r>
              <a:rPr lang="en-US" altLang="ko-KR" dirty="0"/>
              <a:t>(Asynchronous)</a:t>
            </a:r>
          </a:p>
          <a:p>
            <a:pPr lvl="1"/>
            <a:r>
              <a:rPr lang="en-US" altLang="ko-KR" dirty="0"/>
              <a:t>[guard condition]</a:t>
            </a:r>
          </a:p>
          <a:p>
            <a:pPr marL="685800" lvl="2" indent="0">
              <a:buNone/>
            </a:pPr>
            <a:endParaRPr lang="ko-KR" altLang="en-US" dirty="0"/>
          </a:p>
          <a:p>
            <a:endParaRPr lang="ko-KR" altLang="en-US" dirty="0"/>
          </a:p>
        </p:txBody>
      </p:sp>
      <p:sp>
        <p:nvSpPr>
          <p:cNvPr id="4" name="슬라이드 번호 개체 틀 3">
            <a:extLst>
              <a:ext uri="{FF2B5EF4-FFF2-40B4-BE49-F238E27FC236}">
                <a16:creationId xmlns:a16="http://schemas.microsoft.com/office/drawing/2014/main" id="{256FD0AD-E165-4839-ACE5-8E48A99AE880}"/>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18</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6" name="그림 5">
            <a:extLst>
              <a:ext uri="{FF2B5EF4-FFF2-40B4-BE49-F238E27FC236}">
                <a16:creationId xmlns:a16="http://schemas.microsoft.com/office/drawing/2014/main" id="{713D8EC0-9800-465A-BD4F-8657AA4BAED7}"/>
              </a:ext>
            </a:extLst>
          </p:cNvPr>
          <p:cNvPicPr>
            <a:picLocks noChangeAspect="1"/>
          </p:cNvPicPr>
          <p:nvPr/>
        </p:nvPicPr>
        <p:blipFill>
          <a:blip r:embed="rId2"/>
          <a:stretch>
            <a:fillRect/>
          </a:stretch>
        </p:blipFill>
        <p:spPr>
          <a:xfrm>
            <a:off x="5550885" y="1028485"/>
            <a:ext cx="3429479" cy="3086531"/>
          </a:xfrm>
          <a:prstGeom prst="rect">
            <a:avLst/>
          </a:prstGeom>
        </p:spPr>
      </p:pic>
      <p:pic>
        <p:nvPicPr>
          <p:cNvPr id="8" name="그림 7">
            <a:extLst>
              <a:ext uri="{FF2B5EF4-FFF2-40B4-BE49-F238E27FC236}">
                <a16:creationId xmlns:a16="http://schemas.microsoft.com/office/drawing/2014/main" id="{C032F897-FF4E-4877-8D33-98251BCFFF09}"/>
              </a:ext>
            </a:extLst>
          </p:cNvPr>
          <p:cNvPicPr>
            <a:picLocks noChangeAspect="1"/>
          </p:cNvPicPr>
          <p:nvPr/>
        </p:nvPicPr>
        <p:blipFill>
          <a:blip r:embed="rId3"/>
          <a:stretch>
            <a:fillRect/>
          </a:stretch>
        </p:blipFill>
        <p:spPr>
          <a:xfrm>
            <a:off x="3248738" y="3605012"/>
            <a:ext cx="1093146" cy="1436094"/>
          </a:xfrm>
          <a:prstGeom prst="rect">
            <a:avLst/>
          </a:prstGeom>
        </p:spPr>
      </p:pic>
    </p:spTree>
    <p:extLst>
      <p:ext uri="{BB962C8B-B14F-4D97-AF65-F5344CB8AC3E}">
        <p14:creationId xmlns:p14="http://schemas.microsoft.com/office/powerpoint/2010/main" val="3657081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7B86CB-D5EB-4318-9274-8F778ECA09C5}"/>
              </a:ext>
            </a:extLst>
          </p:cNvPr>
          <p:cNvSpPr>
            <a:spLocks noGrp="1"/>
          </p:cNvSpPr>
          <p:nvPr>
            <p:ph type="title"/>
          </p:nvPr>
        </p:nvSpPr>
        <p:spPr/>
        <p:txBody>
          <a:bodyPr/>
          <a:lstStyle/>
          <a:p>
            <a:r>
              <a:rPr lang="en-US" altLang="ko-KR" dirty="0"/>
              <a:t>Fork/Join </a:t>
            </a:r>
            <a:r>
              <a:rPr lang="ko-KR" altLang="en-US" dirty="0"/>
              <a:t>노드</a:t>
            </a:r>
          </a:p>
        </p:txBody>
      </p:sp>
      <p:sp>
        <p:nvSpPr>
          <p:cNvPr id="3" name="내용 개체 틀 2">
            <a:extLst>
              <a:ext uri="{FF2B5EF4-FFF2-40B4-BE49-F238E27FC236}">
                <a16:creationId xmlns:a16="http://schemas.microsoft.com/office/drawing/2014/main" id="{4DC82EAC-9E0F-4548-A10D-1BD020ABC90F}"/>
              </a:ext>
            </a:extLst>
          </p:cNvPr>
          <p:cNvSpPr>
            <a:spLocks noGrp="1"/>
          </p:cNvSpPr>
          <p:nvPr>
            <p:ph idx="1"/>
          </p:nvPr>
        </p:nvSpPr>
        <p:spPr>
          <a:xfrm>
            <a:off x="628650" y="1369219"/>
            <a:ext cx="4824700" cy="3263504"/>
          </a:xfrm>
        </p:spPr>
        <p:txBody>
          <a:bodyPr/>
          <a:lstStyle/>
          <a:p>
            <a:r>
              <a:rPr lang="ko-KR" altLang="en-US" dirty="0"/>
              <a:t>병행처리 가능한 여러 흐름을</a:t>
            </a:r>
            <a:br>
              <a:rPr lang="en-US" altLang="ko-KR" dirty="0"/>
            </a:br>
            <a:r>
              <a:rPr lang="ko-KR" altLang="en-US" dirty="0"/>
              <a:t>만들어 냄</a:t>
            </a:r>
            <a:endParaRPr lang="en-US" altLang="ko-KR" dirty="0"/>
          </a:p>
          <a:p>
            <a:r>
              <a:rPr lang="ko-KR" altLang="en-US" dirty="0"/>
              <a:t>모든 흐름으로 동시에 진행</a:t>
            </a:r>
            <a:endParaRPr lang="en-US" altLang="ko-KR" dirty="0"/>
          </a:p>
          <a:p>
            <a:r>
              <a:rPr lang="en-US" altLang="ko-KR" dirty="0"/>
              <a:t>Join </a:t>
            </a:r>
            <a:r>
              <a:rPr lang="ko-KR" altLang="en-US" dirty="0"/>
              <a:t>노드의 경우 동기적</a:t>
            </a:r>
            <a:br>
              <a:rPr lang="en-US" altLang="ko-KR" dirty="0"/>
            </a:br>
            <a:r>
              <a:rPr lang="en-US" altLang="ko-KR" dirty="0"/>
              <a:t>(Synchronous)</a:t>
            </a:r>
          </a:p>
          <a:p>
            <a:pPr lvl="1"/>
            <a:r>
              <a:rPr lang="ko-KR" altLang="en-US" dirty="0"/>
              <a:t>모든 진입 흐름이  완료되어야 나가는 흐름이 시작</a:t>
            </a:r>
          </a:p>
          <a:p>
            <a:endParaRPr lang="ko-KR" altLang="en-US" dirty="0"/>
          </a:p>
        </p:txBody>
      </p:sp>
      <p:sp>
        <p:nvSpPr>
          <p:cNvPr id="4" name="슬라이드 번호 개체 틀 3">
            <a:extLst>
              <a:ext uri="{FF2B5EF4-FFF2-40B4-BE49-F238E27FC236}">
                <a16:creationId xmlns:a16="http://schemas.microsoft.com/office/drawing/2014/main" id="{09BBE430-ABDE-4BAF-A3DD-99FFA78B8E8B}"/>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19</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7" name="그림 6">
            <a:extLst>
              <a:ext uri="{FF2B5EF4-FFF2-40B4-BE49-F238E27FC236}">
                <a16:creationId xmlns:a16="http://schemas.microsoft.com/office/drawing/2014/main" id="{DA40B5D8-B7BE-42B5-B661-68D67A26AB8B}"/>
              </a:ext>
            </a:extLst>
          </p:cNvPr>
          <p:cNvPicPr>
            <a:picLocks noChangeAspect="1"/>
          </p:cNvPicPr>
          <p:nvPr/>
        </p:nvPicPr>
        <p:blipFill>
          <a:blip r:embed="rId2"/>
          <a:stretch>
            <a:fillRect/>
          </a:stretch>
        </p:blipFill>
        <p:spPr>
          <a:xfrm>
            <a:off x="5453350" y="0"/>
            <a:ext cx="3780420" cy="6546131"/>
          </a:xfrm>
          <a:prstGeom prst="rect">
            <a:avLst/>
          </a:prstGeom>
        </p:spPr>
      </p:pic>
      <p:sp>
        <p:nvSpPr>
          <p:cNvPr id="8" name="모서리가 둥근 직사각형 4">
            <a:extLst>
              <a:ext uri="{FF2B5EF4-FFF2-40B4-BE49-F238E27FC236}">
                <a16:creationId xmlns:a16="http://schemas.microsoft.com/office/drawing/2014/main" id="{66A0F403-73CE-4700-A70D-B4EEEC26FBC8}"/>
              </a:ext>
            </a:extLst>
          </p:cNvPr>
          <p:cNvSpPr/>
          <p:nvPr/>
        </p:nvSpPr>
        <p:spPr>
          <a:xfrm>
            <a:off x="6985668" y="1321104"/>
            <a:ext cx="1188132" cy="594066"/>
          </a:xfrm>
          <a:prstGeom prst="roundRect">
            <a:avLst/>
          </a:prstGeom>
          <a:noFill/>
          <a:ln w="38100" cap="flat" cmpd="sng" algn="ctr">
            <a:solidFill>
              <a:schemeClr val="accent4"/>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defTabSz="685800"/>
            <a:endParaRPr lang="ko-KR" altLang="en-US" sz="1350">
              <a:solidFill>
                <a:srgbClr val="FFC000"/>
              </a:solidFill>
              <a:latin typeface="맑은 고딕" panose="020F0502020204030204"/>
              <a:ea typeface="맑은 고딕" panose="020B0503020000020004" pitchFamily="50" charset="-127"/>
            </a:endParaRPr>
          </a:p>
        </p:txBody>
      </p:sp>
      <p:pic>
        <p:nvPicPr>
          <p:cNvPr id="9" name="그림 8">
            <a:extLst>
              <a:ext uri="{FF2B5EF4-FFF2-40B4-BE49-F238E27FC236}">
                <a16:creationId xmlns:a16="http://schemas.microsoft.com/office/drawing/2014/main" id="{84C62D96-02D6-45B7-954D-609BD5C9671F}"/>
              </a:ext>
            </a:extLst>
          </p:cNvPr>
          <p:cNvPicPr>
            <a:picLocks noChangeAspect="1"/>
          </p:cNvPicPr>
          <p:nvPr/>
        </p:nvPicPr>
        <p:blipFill rotWithShape="1">
          <a:blip r:embed="rId2"/>
          <a:srcRect t="66001"/>
          <a:stretch/>
        </p:blipFill>
        <p:spPr>
          <a:xfrm>
            <a:off x="5453350" y="2619861"/>
            <a:ext cx="3780420" cy="2225651"/>
          </a:xfrm>
          <a:prstGeom prst="rect">
            <a:avLst/>
          </a:prstGeom>
        </p:spPr>
      </p:pic>
      <p:sp>
        <p:nvSpPr>
          <p:cNvPr id="10" name="모서리가 둥근 직사각형 6">
            <a:extLst>
              <a:ext uri="{FF2B5EF4-FFF2-40B4-BE49-F238E27FC236}">
                <a16:creationId xmlns:a16="http://schemas.microsoft.com/office/drawing/2014/main" id="{109FFEC2-FA91-4CD1-A2DB-99D7C4238AD7}"/>
              </a:ext>
            </a:extLst>
          </p:cNvPr>
          <p:cNvSpPr/>
          <p:nvPr/>
        </p:nvSpPr>
        <p:spPr>
          <a:xfrm>
            <a:off x="7334642" y="2794319"/>
            <a:ext cx="1188132" cy="594066"/>
          </a:xfrm>
          <a:prstGeom prst="roundRect">
            <a:avLst/>
          </a:prstGeom>
          <a:noFill/>
          <a:ln w="38100" cap="flat" cmpd="sng" algn="ctr">
            <a:solidFill>
              <a:schemeClr val="accent4"/>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defTabSz="685800"/>
            <a:endParaRPr lang="ko-KR" altLang="en-US" sz="1350">
              <a:solidFill>
                <a:srgbClr val="FFC000"/>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232942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3D088C-3D3A-48F9-A889-70B16E7E58D4}"/>
              </a:ext>
            </a:extLst>
          </p:cNvPr>
          <p:cNvSpPr>
            <a:spLocks noGrp="1"/>
          </p:cNvSpPr>
          <p:nvPr>
            <p:ph type="title"/>
          </p:nvPr>
        </p:nvSpPr>
        <p:spPr/>
        <p:txBody>
          <a:bodyPr/>
          <a:lstStyle/>
          <a:p>
            <a:r>
              <a:rPr lang="ko-KR" altLang="en-US" dirty="0"/>
              <a:t>도메인 모델</a:t>
            </a:r>
          </a:p>
        </p:txBody>
      </p:sp>
      <p:sp>
        <p:nvSpPr>
          <p:cNvPr id="3" name="내용 개체 틀 2">
            <a:extLst>
              <a:ext uri="{FF2B5EF4-FFF2-40B4-BE49-F238E27FC236}">
                <a16:creationId xmlns:a16="http://schemas.microsoft.com/office/drawing/2014/main" id="{03727E06-03B1-44D8-A4F6-93F61C86C79F}"/>
              </a:ext>
            </a:extLst>
          </p:cNvPr>
          <p:cNvSpPr>
            <a:spLocks noGrp="1"/>
          </p:cNvSpPr>
          <p:nvPr>
            <p:ph idx="1"/>
          </p:nvPr>
        </p:nvSpPr>
        <p:spPr/>
        <p:txBody>
          <a:bodyPr/>
          <a:lstStyle/>
          <a:p>
            <a:r>
              <a:rPr lang="ko-KR" altLang="en-US" dirty="0"/>
              <a:t>대상 도메인의 </a:t>
            </a:r>
            <a:r>
              <a:rPr lang="en-US" altLang="ko-KR" dirty="0"/>
              <a:t>conceptual</a:t>
            </a:r>
            <a:r>
              <a:rPr lang="ko-KR" altLang="en-US" dirty="0"/>
              <a:t>한 클래스를 모델링</a:t>
            </a:r>
            <a:endParaRPr lang="en-US" altLang="ko-KR" dirty="0"/>
          </a:p>
          <a:p>
            <a:pPr lvl="1"/>
            <a:r>
              <a:rPr lang="en-US" altLang="ko-KR" dirty="0"/>
              <a:t>Conceptual vs Descriptive, </a:t>
            </a:r>
            <a:r>
              <a:rPr lang="ko-KR" altLang="en-US" dirty="0"/>
              <a:t>기억하죠</a:t>
            </a:r>
            <a:r>
              <a:rPr lang="en-US" altLang="ko-KR" dirty="0"/>
              <a:t>?</a:t>
            </a:r>
          </a:p>
          <a:p>
            <a:r>
              <a:rPr lang="ko-KR" altLang="en-US" dirty="0"/>
              <a:t>소프트웨어 클래스를 모델링하는 것이 아님</a:t>
            </a:r>
            <a:endParaRPr lang="en-US" altLang="ko-KR" dirty="0"/>
          </a:p>
          <a:p>
            <a:r>
              <a:rPr lang="en-US" altLang="ko-KR" dirty="0"/>
              <a:t>OOA</a:t>
            </a:r>
            <a:r>
              <a:rPr lang="ko-KR" altLang="en-US" dirty="0"/>
              <a:t>의 접근법</a:t>
            </a:r>
            <a:r>
              <a:rPr lang="en-US" altLang="ko-KR" dirty="0"/>
              <a:t>(</a:t>
            </a:r>
            <a:r>
              <a:rPr lang="ko-KR" altLang="en-US" dirty="0"/>
              <a:t>객체적 분할</a:t>
            </a:r>
            <a:r>
              <a:rPr lang="en-US" altLang="ko-KR" dirty="0"/>
              <a:t>)</a:t>
            </a:r>
            <a:r>
              <a:rPr lang="ko-KR" altLang="en-US" dirty="0"/>
              <a:t>을 사용하고 클래스 다이어그램을 사용하지만 프로그래밍과는 무관</a:t>
            </a:r>
          </a:p>
        </p:txBody>
      </p:sp>
      <p:sp>
        <p:nvSpPr>
          <p:cNvPr id="4" name="슬라이드 번호 개체 틀 3">
            <a:extLst>
              <a:ext uri="{FF2B5EF4-FFF2-40B4-BE49-F238E27FC236}">
                <a16:creationId xmlns:a16="http://schemas.microsoft.com/office/drawing/2014/main" id="{F12EB366-2688-49BD-BFB1-EE36474BF5F4}"/>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2</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1010641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4C9ECA-E04F-4069-B2E6-8AA1B0952B5C}"/>
              </a:ext>
            </a:extLst>
          </p:cNvPr>
          <p:cNvSpPr>
            <a:spLocks noGrp="1"/>
          </p:cNvSpPr>
          <p:nvPr>
            <p:ph type="title"/>
          </p:nvPr>
        </p:nvSpPr>
        <p:spPr/>
        <p:txBody>
          <a:bodyPr/>
          <a:lstStyle/>
          <a:p>
            <a:r>
              <a:rPr lang="ko-KR" altLang="en-US" dirty="0"/>
              <a:t>기타 표기법들</a:t>
            </a:r>
          </a:p>
        </p:txBody>
      </p:sp>
      <p:sp>
        <p:nvSpPr>
          <p:cNvPr id="3" name="내용 개체 틀 2">
            <a:extLst>
              <a:ext uri="{FF2B5EF4-FFF2-40B4-BE49-F238E27FC236}">
                <a16:creationId xmlns:a16="http://schemas.microsoft.com/office/drawing/2014/main" id="{F027EB02-60A5-4D81-B8E5-0B5BEBCE9366}"/>
              </a:ext>
            </a:extLst>
          </p:cNvPr>
          <p:cNvSpPr>
            <a:spLocks noGrp="1"/>
          </p:cNvSpPr>
          <p:nvPr>
            <p:ph idx="1"/>
          </p:nvPr>
        </p:nvSpPr>
        <p:spPr/>
        <p:txBody>
          <a:bodyPr/>
          <a:lstStyle/>
          <a:p>
            <a:r>
              <a:rPr lang="en-US" altLang="ko-KR" dirty="0"/>
              <a:t>Flow Final node</a:t>
            </a:r>
          </a:p>
          <a:p>
            <a:pPr lvl="1"/>
            <a:r>
              <a:rPr lang="ko-KR" altLang="en-US" dirty="0"/>
              <a:t>액티비티 전체가 아니라 한 흐름만 종료됨</a:t>
            </a:r>
            <a:endParaRPr lang="en-US" altLang="ko-KR" dirty="0"/>
          </a:p>
          <a:p>
            <a:pPr lvl="1"/>
            <a:r>
              <a:rPr lang="en-US" altLang="ko-KR" dirty="0"/>
              <a:t>Fork/Merge </a:t>
            </a:r>
            <a:r>
              <a:rPr lang="ko-KR" altLang="en-US" dirty="0"/>
              <a:t>노드와 함께 사용됨</a:t>
            </a:r>
            <a:endParaRPr lang="en-US" altLang="ko-KR" dirty="0"/>
          </a:p>
          <a:p>
            <a:r>
              <a:rPr lang="en-US" altLang="ko-KR" dirty="0"/>
              <a:t>Object node </a:t>
            </a:r>
          </a:p>
          <a:p>
            <a:pPr lvl="1"/>
            <a:r>
              <a:rPr lang="ko-KR" altLang="en-US" dirty="0"/>
              <a:t>특정 액션에 의해 만들어지는 데이터 객체를 나타냄</a:t>
            </a:r>
            <a:endParaRPr lang="en-US" altLang="ko-KR" dirty="0"/>
          </a:p>
          <a:p>
            <a:pPr lvl="1"/>
            <a:r>
              <a:rPr lang="ko-KR" altLang="en-US" dirty="0"/>
              <a:t>요구사항 검증 수준에서는 일반적으로 사용하지 않는 것이 좋음</a:t>
            </a:r>
            <a:endParaRPr lang="en-US" altLang="ko-KR" dirty="0"/>
          </a:p>
          <a:p>
            <a:endParaRPr lang="ko-KR" altLang="en-US" dirty="0"/>
          </a:p>
        </p:txBody>
      </p:sp>
      <p:sp>
        <p:nvSpPr>
          <p:cNvPr id="4" name="슬라이드 번호 개체 틀 3">
            <a:extLst>
              <a:ext uri="{FF2B5EF4-FFF2-40B4-BE49-F238E27FC236}">
                <a16:creationId xmlns:a16="http://schemas.microsoft.com/office/drawing/2014/main" id="{6F7D820A-2430-451D-AC4A-DAE81F4465BD}"/>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20</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8" name="그림 7">
            <a:extLst>
              <a:ext uri="{FF2B5EF4-FFF2-40B4-BE49-F238E27FC236}">
                <a16:creationId xmlns:a16="http://schemas.microsoft.com/office/drawing/2014/main" id="{76615480-E93E-4F21-A3DF-C89236D35A22}"/>
              </a:ext>
            </a:extLst>
          </p:cNvPr>
          <p:cNvPicPr>
            <a:picLocks noChangeAspect="1"/>
          </p:cNvPicPr>
          <p:nvPr/>
        </p:nvPicPr>
        <p:blipFill>
          <a:blip r:embed="rId2"/>
          <a:stretch>
            <a:fillRect/>
          </a:stretch>
        </p:blipFill>
        <p:spPr>
          <a:xfrm>
            <a:off x="7061726" y="353530"/>
            <a:ext cx="1300163" cy="2536031"/>
          </a:xfrm>
          <a:prstGeom prst="rect">
            <a:avLst/>
          </a:prstGeom>
        </p:spPr>
      </p:pic>
    </p:spTree>
    <p:extLst>
      <p:ext uri="{BB962C8B-B14F-4D97-AF65-F5344CB8AC3E}">
        <p14:creationId xmlns:p14="http://schemas.microsoft.com/office/powerpoint/2010/main" val="2161615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DB40CB-9EF3-4C00-9F7D-A17FAFB33596}"/>
              </a:ext>
            </a:extLst>
          </p:cNvPr>
          <p:cNvSpPr>
            <a:spLocks noGrp="1"/>
          </p:cNvSpPr>
          <p:nvPr>
            <p:ph type="title"/>
          </p:nvPr>
        </p:nvSpPr>
        <p:spPr/>
        <p:txBody>
          <a:bodyPr/>
          <a:lstStyle/>
          <a:p>
            <a:r>
              <a:rPr lang="en-US" altLang="ko-KR" dirty="0"/>
              <a:t>Swimlane/</a:t>
            </a:r>
            <a:r>
              <a:rPr lang="ko-KR" altLang="en-US" dirty="0"/>
              <a:t>파티션</a:t>
            </a:r>
          </a:p>
        </p:txBody>
      </p:sp>
      <p:sp>
        <p:nvSpPr>
          <p:cNvPr id="3" name="내용 개체 틀 2">
            <a:extLst>
              <a:ext uri="{FF2B5EF4-FFF2-40B4-BE49-F238E27FC236}">
                <a16:creationId xmlns:a16="http://schemas.microsoft.com/office/drawing/2014/main" id="{86A63D7F-0DD7-4CA3-B1FD-785B5EA5E809}"/>
              </a:ext>
            </a:extLst>
          </p:cNvPr>
          <p:cNvSpPr>
            <a:spLocks noGrp="1"/>
          </p:cNvSpPr>
          <p:nvPr>
            <p:ph idx="1"/>
          </p:nvPr>
        </p:nvSpPr>
        <p:spPr/>
        <p:txBody>
          <a:bodyPr/>
          <a:lstStyle/>
          <a:p>
            <a:r>
              <a:rPr lang="ko-KR" altLang="en-US" dirty="0"/>
              <a:t>액션 실행의 주체</a:t>
            </a:r>
            <a:r>
              <a:rPr lang="en-US" altLang="ko-KR" dirty="0"/>
              <a:t>(</a:t>
            </a:r>
            <a:r>
              <a:rPr lang="ko-KR" altLang="en-US" dirty="0"/>
              <a:t>책임</a:t>
            </a:r>
            <a:r>
              <a:rPr lang="en-US" altLang="ko-KR" dirty="0"/>
              <a:t>)</a:t>
            </a:r>
            <a:r>
              <a:rPr lang="ko-KR" altLang="en-US" dirty="0"/>
              <a:t>를 시각화</a:t>
            </a:r>
            <a:endParaRPr lang="en-US" altLang="ko-KR" dirty="0"/>
          </a:p>
          <a:p>
            <a:r>
              <a:rPr lang="ko-KR" altLang="en-US" dirty="0"/>
              <a:t>시스템 설계의 경우에는 각각의 </a:t>
            </a:r>
            <a:r>
              <a:rPr lang="ko-KR" altLang="en-US" dirty="0" err="1"/>
              <a:t>스윔레인이</a:t>
            </a:r>
            <a:r>
              <a:rPr lang="ko-KR" altLang="en-US" dirty="0"/>
              <a:t> 하나의 서브시스템을 의미</a:t>
            </a:r>
          </a:p>
        </p:txBody>
      </p:sp>
      <p:sp>
        <p:nvSpPr>
          <p:cNvPr id="4" name="슬라이드 번호 개체 틀 3">
            <a:extLst>
              <a:ext uri="{FF2B5EF4-FFF2-40B4-BE49-F238E27FC236}">
                <a16:creationId xmlns:a16="http://schemas.microsoft.com/office/drawing/2014/main" id="{C667FABD-B41C-40EC-A250-0B2979034AFF}"/>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21</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6" name="그림 5">
            <a:extLst>
              <a:ext uri="{FF2B5EF4-FFF2-40B4-BE49-F238E27FC236}">
                <a16:creationId xmlns:a16="http://schemas.microsoft.com/office/drawing/2014/main" id="{0BE1352B-BA4F-456A-B244-F3C3EFB18230}"/>
              </a:ext>
            </a:extLst>
          </p:cNvPr>
          <p:cNvPicPr>
            <a:picLocks noChangeAspect="1"/>
          </p:cNvPicPr>
          <p:nvPr/>
        </p:nvPicPr>
        <p:blipFill>
          <a:blip r:embed="rId2"/>
          <a:stretch>
            <a:fillRect/>
          </a:stretch>
        </p:blipFill>
        <p:spPr>
          <a:xfrm>
            <a:off x="3064459" y="2571750"/>
            <a:ext cx="3015083" cy="2029109"/>
          </a:xfrm>
          <a:prstGeom prst="rect">
            <a:avLst/>
          </a:prstGeom>
        </p:spPr>
      </p:pic>
    </p:spTree>
    <p:extLst>
      <p:ext uri="{BB962C8B-B14F-4D97-AF65-F5344CB8AC3E}">
        <p14:creationId xmlns:p14="http://schemas.microsoft.com/office/powerpoint/2010/main" val="571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DE91B8-0BEB-4C50-8DE9-E066BC49168D}"/>
              </a:ext>
            </a:extLst>
          </p:cNvPr>
          <p:cNvSpPr>
            <a:spLocks noGrp="1"/>
          </p:cNvSpPr>
          <p:nvPr>
            <p:ph type="title"/>
          </p:nvPr>
        </p:nvSpPr>
        <p:spPr/>
        <p:txBody>
          <a:bodyPr/>
          <a:lstStyle/>
          <a:p>
            <a:r>
              <a:rPr lang="ko-KR" altLang="en-US" dirty="0"/>
              <a:t>컴포넌트 다이어그램</a:t>
            </a:r>
          </a:p>
        </p:txBody>
      </p:sp>
      <p:sp>
        <p:nvSpPr>
          <p:cNvPr id="3" name="내용 개체 틀 2">
            <a:extLst>
              <a:ext uri="{FF2B5EF4-FFF2-40B4-BE49-F238E27FC236}">
                <a16:creationId xmlns:a16="http://schemas.microsoft.com/office/drawing/2014/main" id="{F284A95C-44BD-4E09-A1C5-B21367EA8BE9}"/>
              </a:ext>
            </a:extLst>
          </p:cNvPr>
          <p:cNvSpPr>
            <a:spLocks noGrp="1"/>
          </p:cNvSpPr>
          <p:nvPr>
            <p:ph idx="1"/>
          </p:nvPr>
        </p:nvSpPr>
        <p:spPr>
          <a:xfrm>
            <a:off x="628651" y="1369219"/>
            <a:ext cx="5650964" cy="3263504"/>
          </a:xfrm>
        </p:spPr>
        <p:txBody>
          <a:bodyPr/>
          <a:lstStyle/>
          <a:p>
            <a:r>
              <a:rPr lang="ko-KR" altLang="en-US" dirty="0"/>
              <a:t>컴포넌트 </a:t>
            </a:r>
            <a:endParaRPr lang="en-US" altLang="ko-KR" dirty="0"/>
          </a:p>
          <a:p>
            <a:pPr lvl="1"/>
            <a:r>
              <a:rPr lang="ko-KR" altLang="en-US" dirty="0"/>
              <a:t>추상적인 개념으로</a:t>
            </a:r>
            <a:r>
              <a:rPr lang="en-US" altLang="ko-KR" dirty="0"/>
              <a:t>(cf. package) </a:t>
            </a:r>
            <a:r>
              <a:rPr lang="ko-KR" altLang="en-US" dirty="0"/>
              <a:t>특정 기능을 위해 클래스들을 </a:t>
            </a:r>
            <a:r>
              <a:rPr lang="ko-KR" altLang="en-US" dirty="0" err="1"/>
              <a:t>모아놓은</a:t>
            </a:r>
            <a:r>
              <a:rPr lang="ko-KR" altLang="en-US" dirty="0"/>
              <a:t> 재사용 가능한 덩어리</a:t>
            </a:r>
            <a:endParaRPr lang="en-US" altLang="ko-KR" dirty="0"/>
          </a:p>
          <a:p>
            <a:pPr lvl="2"/>
            <a:r>
              <a:rPr lang="ko-KR" altLang="en-US" dirty="0"/>
              <a:t>로그인 컴포넌트</a:t>
            </a:r>
            <a:r>
              <a:rPr lang="en-US" altLang="ko-KR" dirty="0"/>
              <a:t>?</a:t>
            </a:r>
          </a:p>
          <a:p>
            <a:pPr lvl="1"/>
            <a:r>
              <a:rPr lang="ko-KR" altLang="en-US" dirty="0"/>
              <a:t>블랙박스로서</a:t>
            </a:r>
            <a:r>
              <a:rPr lang="en-US" altLang="ko-KR" dirty="0"/>
              <a:t>, </a:t>
            </a:r>
            <a:r>
              <a:rPr lang="ko-KR" altLang="en-US" dirty="0"/>
              <a:t>다른 컴포넌트들과는 정해진 인터페이스를 이용해 소통</a:t>
            </a:r>
            <a:endParaRPr lang="en-US" altLang="ko-KR" dirty="0"/>
          </a:p>
          <a:p>
            <a:pPr lvl="2"/>
            <a:r>
              <a:rPr lang="en-US" altLang="ko-KR" dirty="0"/>
              <a:t> ball-and-socket notation</a:t>
            </a:r>
          </a:p>
          <a:p>
            <a:pPr lvl="3"/>
            <a:r>
              <a:rPr lang="en-US" altLang="ko-KR" dirty="0"/>
              <a:t>Ball : </a:t>
            </a:r>
            <a:r>
              <a:rPr lang="ko-KR" altLang="en-US" dirty="0"/>
              <a:t>이 컴포넌트가 제공하는 기능</a:t>
            </a:r>
            <a:endParaRPr lang="en-US" altLang="ko-KR" dirty="0"/>
          </a:p>
          <a:p>
            <a:pPr lvl="3"/>
            <a:r>
              <a:rPr lang="en-US" altLang="ko-KR" dirty="0"/>
              <a:t>Socket : </a:t>
            </a:r>
            <a:r>
              <a:rPr lang="ko-KR" altLang="en-US" dirty="0"/>
              <a:t>이 컴포넌트가 제공받아야 하는 기능</a:t>
            </a:r>
            <a:endParaRPr lang="en-US" altLang="ko-KR" dirty="0"/>
          </a:p>
          <a:p>
            <a:pPr lvl="2"/>
            <a:r>
              <a:rPr lang="ko-KR" altLang="en-US" dirty="0"/>
              <a:t>필요하다면 인터페이스에 동작을 포함시킬 수 있음</a:t>
            </a:r>
            <a:endParaRPr lang="en-US" altLang="ko-KR" dirty="0"/>
          </a:p>
          <a:p>
            <a:pPr lvl="3"/>
            <a:r>
              <a:rPr lang="ko-KR" altLang="en-US" dirty="0"/>
              <a:t>컴포넌트간 인터페이스 설계</a:t>
            </a:r>
          </a:p>
        </p:txBody>
      </p:sp>
      <p:sp>
        <p:nvSpPr>
          <p:cNvPr id="4" name="슬라이드 번호 개체 틀 3">
            <a:extLst>
              <a:ext uri="{FF2B5EF4-FFF2-40B4-BE49-F238E27FC236}">
                <a16:creationId xmlns:a16="http://schemas.microsoft.com/office/drawing/2014/main" id="{F1319AF7-5A5B-4F54-959F-3849FFC35777}"/>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22</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6" name="그림 5">
            <a:extLst>
              <a:ext uri="{FF2B5EF4-FFF2-40B4-BE49-F238E27FC236}">
                <a16:creationId xmlns:a16="http://schemas.microsoft.com/office/drawing/2014/main" id="{EEE02449-2347-464E-B1E1-2942B3C39E45}"/>
              </a:ext>
            </a:extLst>
          </p:cNvPr>
          <p:cNvPicPr>
            <a:picLocks noChangeAspect="1"/>
          </p:cNvPicPr>
          <p:nvPr/>
        </p:nvPicPr>
        <p:blipFill>
          <a:blip r:embed="rId2"/>
          <a:stretch>
            <a:fillRect/>
          </a:stretch>
        </p:blipFill>
        <p:spPr>
          <a:xfrm>
            <a:off x="6845683" y="77219"/>
            <a:ext cx="2234969" cy="3756651"/>
          </a:xfrm>
          <a:prstGeom prst="rect">
            <a:avLst/>
          </a:prstGeom>
        </p:spPr>
      </p:pic>
      <p:pic>
        <p:nvPicPr>
          <p:cNvPr id="8" name="그림 7">
            <a:extLst>
              <a:ext uri="{FF2B5EF4-FFF2-40B4-BE49-F238E27FC236}">
                <a16:creationId xmlns:a16="http://schemas.microsoft.com/office/drawing/2014/main" id="{E6535139-DBF9-45E5-B079-FF97E41E45C9}"/>
              </a:ext>
            </a:extLst>
          </p:cNvPr>
          <p:cNvPicPr>
            <a:picLocks noChangeAspect="1"/>
          </p:cNvPicPr>
          <p:nvPr/>
        </p:nvPicPr>
        <p:blipFill>
          <a:blip r:embed="rId3"/>
          <a:stretch>
            <a:fillRect/>
          </a:stretch>
        </p:blipFill>
        <p:spPr>
          <a:xfrm>
            <a:off x="6812863" y="3493210"/>
            <a:ext cx="2300609" cy="1614713"/>
          </a:xfrm>
          <a:prstGeom prst="rect">
            <a:avLst/>
          </a:prstGeom>
        </p:spPr>
      </p:pic>
    </p:spTree>
    <p:extLst>
      <p:ext uri="{BB962C8B-B14F-4D97-AF65-F5344CB8AC3E}">
        <p14:creationId xmlns:p14="http://schemas.microsoft.com/office/powerpoint/2010/main" val="3597536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ECCFF9-5874-4D60-8828-3B8ACE2C539D}"/>
              </a:ext>
            </a:extLst>
          </p:cNvPr>
          <p:cNvSpPr>
            <a:spLocks noGrp="1"/>
          </p:cNvSpPr>
          <p:nvPr>
            <p:ph type="title"/>
          </p:nvPr>
        </p:nvSpPr>
        <p:spPr/>
        <p:txBody>
          <a:bodyPr/>
          <a:lstStyle/>
          <a:p>
            <a:r>
              <a:rPr lang="ko-KR" altLang="en-US" dirty="0"/>
              <a:t>컴포넌트 다이어그램</a:t>
            </a:r>
          </a:p>
        </p:txBody>
      </p:sp>
      <p:sp>
        <p:nvSpPr>
          <p:cNvPr id="3" name="내용 개체 틀 2">
            <a:extLst>
              <a:ext uri="{FF2B5EF4-FFF2-40B4-BE49-F238E27FC236}">
                <a16:creationId xmlns:a16="http://schemas.microsoft.com/office/drawing/2014/main" id="{2AD7C605-1A1B-44A9-B9DE-6A42A4F58637}"/>
              </a:ext>
            </a:extLst>
          </p:cNvPr>
          <p:cNvSpPr>
            <a:spLocks noGrp="1"/>
          </p:cNvSpPr>
          <p:nvPr>
            <p:ph idx="1"/>
          </p:nvPr>
        </p:nvSpPr>
        <p:spPr>
          <a:xfrm>
            <a:off x="628650" y="1369219"/>
            <a:ext cx="3180432" cy="3263504"/>
          </a:xfrm>
        </p:spPr>
        <p:txBody>
          <a:bodyPr/>
          <a:lstStyle/>
          <a:p>
            <a:r>
              <a:rPr lang="ko-KR" altLang="en-US" dirty="0"/>
              <a:t>컴포넌트와 서브시스템</a:t>
            </a:r>
            <a:endParaRPr lang="en-US" altLang="ko-KR" dirty="0"/>
          </a:p>
          <a:p>
            <a:pPr lvl="1"/>
            <a:r>
              <a:rPr lang="ko-KR" altLang="en-US" dirty="0"/>
              <a:t>복수의 컴포넌트를 연결하여 서브시스템을 구축</a:t>
            </a:r>
            <a:endParaRPr lang="en-US" altLang="ko-KR" dirty="0"/>
          </a:p>
          <a:p>
            <a:pPr lvl="1"/>
            <a:r>
              <a:rPr lang="en-US" altLang="ko-KR" dirty="0"/>
              <a:t>Ball-and-Socket</a:t>
            </a:r>
            <a:r>
              <a:rPr lang="ko-KR" altLang="en-US" dirty="0"/>
              <a:t>을 이용하여 </a:t>
            </a:r>
            <a:r>
              <a:rPr lang="ko-KR" altLang="en-US" dirty="0" err="1"/>
              <a:t>컴포넌트간의</a:t>
            </a:r>
            <a:r>
              <a:rPr lang="ko-KR" altLang="en-US" dirty="0"/>
              <a:t> 인터페이스를 연결</a:t>
            </a:r>
            <a:endParaRPr lang="en-US" altLang="ko-KR" dirty="0"/>
          </a:p>
          <a:p>
            <a:pPr lvl="1"/>
            <a:r>
              <a:rPr lang="en-US" altLang="ko-KR" dirty="0"/>
              <a:t>Port notation</a:t>
            </a:r>
            <a:r>
              <a:rPr lang="ko-KR" altLang="en-US" dirty="0"/>
              <a:t>을 이용해 서브시스템 인터페이스와 컴포넌트 인터페이스를 연결</a:t>
            </a:r>
          </a:p>
        </p:txBody>
      </p:sp>
      <p:sp>
        <p:nvSpPr>
          <p:cNvPr id="4" name="슬라이드 번호 개체 틀 3">
            <a:extLst>
              <a:ext uri="{FF2B5EF4-FFF2-40B4-BE49-F238E27FC236}">
                <a16:creationId xmlns:a16="http://schemas.microsoft.com/office/drawing/2014/main" id="{9B3843AE-5571-4DDD-BF8F-5DF89A5BABA2}"/>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23</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6" name="그림 5">
            <a:extLst>
              <a:ext uri="{FF2B5EF4-FFF2-40B4-BE49-F238E27FC236}">
                <a16:creationId xmlns:a16="http://schemas.microsoft.com/office/drawing/2014/main" id="{48E0C874-6088-42FA-9837-7B5F535517DB}"/>
              </a:ext>
            </a:extLst>
          </p:cNvPr>
          <p:cNvPicPr>
            <a:picLocks noChangeAspect="1"/>
          </p:cNvPicPr>
          <p:nvPr/>
        </p:nvPicPr>
        <p:blipFill>
          <a:blip r:embed="rId2"/>
          <a:stretch>
            <a:fillRect/>
          </a:stretch>
        </p:blipFill>
        <p:spPr>
          <a:xfrm>
            <a:off x="4362679" y="1268016"/>
            <a:ext cx="4355368" cy="3762589"/>
          </a:xfrm>
          <a:prstGeom prst="rect">
            <a:avLst/>
          </a:prstGeom>
        </p:spPr>
      </p:pic>
    </p:spTree>
    <p:extLst>
      <p:ext uri="{BB962C8B-B14F-4D97-AF65-F5344CB8AC3E}">
        <p14:creationId xmlns:p14="http://schemas.microsoft.com/office/powerpoint/2010/main" val="115668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BB9E58-8095-4909-878F-242E82E450EE}"/>
              </a:ext>
            </a:extLst>
          </p:cNvPr>
          <p:cNvSpPr>
            <a:spLocks noGrp="1"/>
          </p:cNvSpPr>
          <p:nvPr>
            <p:ph type="title"/>
          </p:nvPr>
        </p:nvSpPr>
        <p:spPr/>
        <p:txBody>
          <a:bodyPr/>
          <a:lstStyle/>
          <a:p>
            <a:r>
              <a:rPr lang="ko-KR" altLang="en-US" dirty="0"/>
              <a:t>컴포넌트 다이어그램</a:t>
            </a:r>
          </a:p>
        </p:txBody>
      </p:sp>
      <p:sp>
        <p:nvSpPr>
          <p:cNvPr id="3" name="내용 개체 틀 2">
            <a:extLst>
              <a:ext uri="{FF2B5EF4-FFF2-40B4-BE49-F238E27FC236}">
                <a16:creationId xmlns:a16="http://schemas.microsoft.com/office/drawing/2014/main" id="{0D77FAEC-365F-4297-A6BB-986873A27E16}"/>
              </a:ext>
            </a:extLst>
          </p:cNvPr>
          <p:cNvSpPr>
            <a:spLocks noGrp="1"/>
          </p:cNvSpPr>
          <p:nvPr>
            <p:ph idx="1"/>
          </p:nvPr>
        </p:nvSpPr>
        <p:spPr/>
        <p:txBody>
          <a:bodyPr/>
          <a:lstStyle/>
          <a:p>
            <a:r>
              <a:rPr lang="ko-KR" altLang="en-US" dirty="0"/>
              <a:t>컴포넌트와 클래스</a:t>
            </a:r>
            <a:endParaRPr lang="en-US" altLang="ko-KR" dirty="0"/>
          </a:p>
          <a:p>
            <a:pPr lvl="1"/>
            <a:r>
              <a:rPr lang="ko-KR" altLang="en-US" dirty="0"/>
              <a:t>물리적으로 클래스들을 컴포넌트에 포함시키는 경우 </a:t>
            </a:r>
            <a:r>
              <a:rPr lang="en-US" altLang="ko-KR" dirty="0"/>
              <a:t>Component Realization</a:t>
            </a:r>
            <a:r>
              <a:rPr lang="ko-KR" altLang="en-US" dirty="0"/>
              <a:t>으로 표현</a:t>
            </a:r>
            <a:endParaRPr lang="en-US" altLang="ko-KR" dirty="0"/>
          </a:p>
          <a:p>
            <a:pPr lvl="1"/>
            <a:r>
              <a:rPr lang="ko-KR" altLang="en-US" dirty="0"/>
              <a:t>설계자의 </a:t>
            </a:r>
            <a:r>
              <a:rPr lang="ko-KR" altLang="en-US" dirty="0" err="1"/>
              <a:t>영역이라기보다</a:t>
            </a:r>
            <a:r>
              <a:rPr lang="ko-KR" altLang="en-US" dirty="0"/>
              <a:t> 개발자의 영역</a:t>
            </a:r>
            <a:endParaRPr lang="en-US" altLang="ko-KR" dirty="0"/>
          </a:p>
          <a:p>
            <a:pPr lvl="1"/>
            <a:endParaRPr lang="ko-KR" altLang="en-US" dirty="0"/>
          </a:p>
        </p:txBody>
      </p:sp>
      <p:sp>
        <p:nvSpPr>
          <p:cNvPr id="4" name="슬라이드 번호 개체 틀 3">
            <a:extLst>
              <a:ext uri="{FF2B5EF4-FFF2-40B4-BE49-F238E27FC236}">
                <a16:creationId xmlns:a16="http://schemas.microsoft.com/office/drawing/2014/main" id="{3F26BAD6-C349-4C68-B0C0-CD9D4569D3C7}"/>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24</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6" name="그림 5">
            <a:extLst>
              <a:ext uri="{FF2B5EF4-FFF2-40B4-BE49-F238E27FC236}">
                <a16:creationId xmlns:a16="http://schemas.microsoft.com/office/drawing/2014/main" id="{DE179CCB-0FF1-4765-B963-666B7C12A4EC}"/>
              </a:ext>
            </a:extLst>
          </p:cNvPr>
          <p:cNvPicPr>
            <a:picLocks noChangeAspect="1"/>
          </p:cNvPicPr>
          <p:nvPr/>
        </p:nvPicPr>
        <p:blipFill>
          <a:blip r:embed="rId2"/>
          <a:stretch>
            <a:fillRect/>
          </a:stretch>
        </p:blipFill>
        <p:spPr>
          <a:xfrm>
            <a:off x="5018284" y="2682010"/>
            <a:ext cx="2879333" cy="1779042"/>
          </a:xfrm>
          <a:prstGeom prst="rect">
            <a:avLst/>
          </a:prstGeom>
        </p:spPr>
      </p:pic>
      <p:pic>
        <p:nvPicPr>
          <p:cNvPr id="8" name="그림 7">
            <a:extLst>
              <a:ext uri="{FF2B5EF4-FFF2-40B4-BE49-F238E27FC236}">
                <a16:creationId xmlns:a16="http://schemas.microsoft.com/office/drawing/2014/main" id="{85650675-3FCF-48A2-8905-BBA771B2CE51}"/>
              </a:ext>
            </a:extLst>
          </p:cNvPr>
          <p:cNvPicPr>
            <a:picLocks noChangeAspect="1"/>
          </p:cNvPicPr>
          <p:nvPr/>
        </p:nvPicPr>
        <p:blipFill>
          <a:blip r:embed="rId3"/>
          <a:stretch>
            <a:fillRect/>
          </a:stretch>
        </p:blipFill>
        <p:spPr>
          <a:xfrm>
            <a:off x="94523" y="2751464"/>
            <a:ext cx="4658375" cy="1821911"/>
          </a:xfrm>
          <a:prstGeom prst="rect">
            <a:avLst/>
          </a:prstGeom>
        </p:spPr>
      </p:pic>
      <p:pic>
        <p:nvPicPr>
          <p:cNvPr id="10" name="그림 9">
            <a:extLst>
              <a:ext uri="{FF2B5EF4-FFF2-40B4-BE49-F238E27FC236}">
                <a16:creationId xmlns:a16="http://schemas.microsoft.com/office/drawing/2014/main" id="{BA6481FF-FF8F-4104-8EB0-AF75415FA5F7}"/>
              </a:ext>
            </a:extLst>
          </p:cNvPr>
          <p:cNvPicPr>
            <a:picLocks noChangeAspect="1"/>
          </p:cNvPicPr>
          <p:nvPr/>
        </p:nvPicPr>
        <p:blipFill>
          <a:blip r:embed="rId4"/>
          <a:stretch>
            <a:fillRect/>
          </a:stretch>
        </p:blipFill>
        <p:spPr>
          <a:xfrm>
            <a:off x="4752898" y="1"/>
            <a:ext cx="4296580" cy="1614983"/>
          </a:xfrm>
          <a:prstGeom prst="rect">
            <a:avLst/>
          </a:prstGeom>
        </p:spPr>
      </p:pic>
    </p:spTree>
    <p:extLst>
      <p:ext uri="{BB962C8B-B14F-4D97-AF65-F5344CB8AC3E}">
        <p14:creationId xmlns:p14="http://schemas.microsoft.com/office/powerpoint/2010/main" val="2763494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74B302-A903-487B-82FA-4E8DFDE0C48B}"/>
              </a:ext>
            </a:extLst>
          </p:cNvPr>
          <p:cNvSpPr>
            <a:spLocks noGrp="1"/>
          </p:cNvSpPr>
          <p:nvPr>
            <p:ph type="title"/>
          </p:nvPr>
        </p:nvSpPr>
        <p:spPr/>
        <p:txBody>
          <a:bodyPr/>
          <a:lstStyle/>
          <a:p>
            <a:r>
              <a:rPr lang="ko-KR" altLang="en-US" dirty="0"/>
              <a:t>컴포넌트 다이어그램</a:t>
            </a:r>
          </a:p>
        </p:txBody>
      </p:sp>
      <p:sp>
        <p:nvSpPr>
          <p:cNvPr id="3" name="내용 개체 틀 2">
            <a:extLst>
              <a:ext uri="{FF2B5EF4-FFF2-40B4-BE49-F238E27FC236}">
                <a16:creationId xmlns:a16="http://schemas.microsoft.com/office/drawing/2014/main" id="{EC7D73C7-D937-4A8B-9C5D-9119C2301A6A}"/>
              </a:ext>
            </a:extLst>
          </p:cNvPr>
          <p:cNvSpPr>
            <a:spLocks noGrp="1"/>
          </p:cNvSpPr>
          <p:nvPr>
            <p:ph idx="1"/>
          </p:nvPr>
        </p:nvSpPr>
        <p:spPr/>
        <p:txBody>
          <a:bodyPr/>
          <a:lstStyle/>
          <a:p>
            <a:r>
              <a:rPr lang="ko-KR" altLang="en-US" dirty="0"/>
              <a:t>주의사항</a:t>
            </a:r>
            <a:endParaRPr lang="en-US" altLang="ko-KR" dirty="0"/>
          </a:p>
          <a:p>
            <a:pPr lvl="1"/>
            <a:r>
              <a:rPr lang="ko-KR" altLang="en-US" dirty="0"/>
              <a:t>컴포넌트 다이어그램은 설계자를 위해 아키텍처를 </a:t>
            </a:r>
            <a:r>
              <a:rPr lang="ko-KR" altLang="en-US" dirty="0" err="1"/>
              <a:t>구성할때도</a:t>
            </a:r>
            <a:r>
              <a:rPr lang="ko-KR" altLang="en-US" dirty="0"/>
              <a:t> 사용할 수 있지만</a:t>
            </a:r>
            <a:r>
              <a:rPr lang="en-US" altLang="ko-KR" dirty="0"/>
              <a:t>, </a:t>
            </a:r>
            <a:r>
              <a:rPr lang="ko-KR" altLang="en-US" dirty="0"/>
              <a:t>개발자들을 위한 </a:t>
            </a:r>
            <a:r>
              <a:rPr lang="en-US" altLang="ko-KR" dirty="0"/>
              <a:t>Development View</a:t>
            </a:r>
            <a:r>
              <a:rPr lang="ko-KR" altLang="en-US" dirty="0"/>
              <a:t>를 구성하기도 함</a:t>
            </a:r>
            <a:endParaRPr lang="en-US" altLang="ko-KR" dirty="0"/>
          </a:p>
          <a:p>
            <a:pPr lvl="1"/>
            <a:r>
              <a:rPr lang="ko-KR" altLang="en-US" dirty="0"/>
              <a:t>컴포넌트 다이어그램의 많은 </a:t>
            </a:r>
            <a:r>
              <a:rPr lang="en-US" altLang="ko-KR" dirty="0"/>
              <a:t>notation</a:t>
            </a:r>
            <a:r>
              <a:rPr lang="ko-KR" altLang="en-US" dirty="0"/>
              <a:t>이 </a:t>
            </a:r>
            <a:r>
              <a:rPr lang="en-US" altLang="ko-KR" dirty="0"/>
              <a:t>physical object</a:t>
            </a:r>
            <a:r>
              <a:rPr lang="ko-KR" altLang="en-US" dirty="0"/>
              <a:t>를 나타냄</a:t>
            </a:r>
            <a:endParaRPr lang="en-US" altLang="ko-KR" dirty="0"/>
          </a:p>
          <a:p>
            <a:pPr lvl="1"/>
            <a:r>
              <a:rPr lang="en-US" altLang="ko-KR" dirty="0"/>
              <a:t>Elaboration </a:t>
            </a:r>
            <a:r>
              <a:rPr lang="ko-KR" altLang="en-US" dirty="0"/>
              <a:t>단계에서 지나치게 상세한 설계</a:t>
            </a:r>
            <a:r>
              <a:rPr lang="en-US" altLang="ko-KR" dirty="0"/>
              <a:t>(ex. </a:t>
            </a:r>
            <a:r>
              <a:rPr lang="ko-KR" altLang="en-US" dirty="0"/>
              <a:t>메소드 이름</a:t>
            </a:r>
            <a:r>
              <a:rPr lang="en-US" altLang="ko-KR" dirty="0"/>
              <a:t>)</a:t>
            </a:r>
            <a:r>
              <a:rPr lang="ko-KR" altLang="en-US" dirty="0"/>
              <a:t>를 </a:t>
            </a:r>
            <a:r>
              <a:rPr lang="ko-KR" altLang="en-US" dirty="0" err="1"/>
              <a:t>수행하는것은</a:t>
            </a:r>
            <a:r>
              <a:rPr lang="ko-KR" altLang="en-US" dirty="0"/>
              <a:t> 이후 단계에서 융통성을 떨어뜨림</a:t>
            </a:r>
          </a:p>
        </p:txBody>
      </p:sp>
      <p:sp>
        <p:nvSpPr>
          <p:cNvPr id="4" name="슬라이드 번호 개체 틀 3">
            <a:extLst>
              <a:ext uri="{FF2B5EF4-FFF2-40B4-BE49-F238E27FC236}">
                <a16:creationId xmlns:a16="http://schemas.microsoft.com/office/drawing/2014/main" id="{DBFC7659-FD45-47FF-BCC4-299CC0938AAB}"/>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25</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3737668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0F94BC-2F8F-4A4A-BFA9-57B1D9D9519A}"/>
              </a:ext>
            </a:extLst>
          </p:cNvPr>
          <p:cNvSpPr>
            <a:spLocks noGrp="1"/>
          </p:cNvSpPr>
          <p:nvPr>
            <p:ph type="title"/>
          </p:nvPr>
        </p:nvSpPr>
        <p:spPr/>
        <p:txBody>
          <a:bodyPr>
            <a:normAutofit fontScale="90000"/>
          </a:bodyPr>
          <a:lstStyle/>
          <a:p>
            <a:r>
              <a:rPr lang="ko-KR" altLang="en-US" dirty="0"/>
              <a:t>상태 다이어그램</a:t>
            </a:r>
            <a:br>
              <a:rPr lang="en-US" altLang="ko-KR" dirty="0"/>
            </a:br>
            <a:r>
              <a:rPr lang="en-US" altLang="ko-KR" dirty="0"/>
              <a:t>State-machine Diagram</a:t>
            </a:r>
            <a:endParaRPr lang="ko-KR" altLang="en-US" dirty="0"/>
          </a:p>
        </p:txBody>
      </p:sp>
      <p:sp>
        <p:nvSpPr>
          <p:cNvPr id="3" name="내용 개체 틀 2">
            <a:extLst>
              <a:ext uri="{FF2B5EF4-FFF2-40B4-BE49-F238E27FC236}">
                <a16:creationId xmlns:a16="http://schemas.microsoft.com/office/drawing/2014/main" id="{4BDE0CDA-3B65-41A9-B534-9D8F32D5B8D1}"/>
              </a:ext>
            </a:extLst>
          </p:cNvPr>
          <p:cNvSpPr>
            <a:spLocks noGrp="1"/>
          </p:cNvSpPr>
          <p:nvPr>
            <p:ph idx="1"/>
          </p:nvPr>
        </p:nvSpPr>
        <p:spPr/>
        <p:txBody>
          <a:bodyPr/>
          <a:lstStyle/>
          <a:p>
            <a:r>
              <a:rPr lang="en-US" altLang="ko-KR" dirty="0"/>
              <a:t>UML</a:t>
            </a:r>
            <a:r>
              <a:rPr lang="ko-KR" altLang="en-US" dirty="0"/>
              <a:t>이 있기 이전부터 존재하던  표현법</a:t>
            </a:r>
            <a:endParaRPr lang="en-US" altLang="ko-KR" dirty="0"/>
          </a:p>
          <a:p>
            <a:pPr lvl="1"/>
            <a:r>
              <a:rPr lang="ko-KR" altLang="en-US" dirty="0"/>
              <a:t>유한상태기계</a:t>
            </a:r>
            <a:r>
              <a:rPr lang="en-US" altLang="ko-KR" dirty="0"/>
              <a:t>Finite-state Machine</a:t>
            </a:r>
          </a:p>
          <a:p>
            <a:pPr lvl="1"/>
            <a:endParaRPr lang="ko-KR" altLang="en-US" dirty="0"/>
          </a:p>
        </p:txBody>
      </p:sp>
      <p:sp>
        <p:nvSpPr>
          <p:cNvPr id="4" name="슬라이드 번호 개체 틀 3">
            <a:extLst>
              <a:ext uri="{FF2B5EF4-FFF2-40B4-BE49-F238E27FC236}">
                <a16:creationId xmlns:a16="http://schemas.microsoft.com/office/drawing/2014/main" id="{97E0484F-DD87-4FE2-805A-E2C31553F491}"/>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26</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1026" name="Picture 2" descr="Be false :: [잡학] FSM - Finite State Machine (유한상태기계)">
            <a:extLst>
              <a:ext uri="{FF2B5EF4-FFF2-40B4-BE49-F238E27FC236}">
                <a16:creationId xmlns:a16="http://schemas.microsoft.com/office/drawing/2014/main" id="{85559D01-3AAF-40D5-8593-34C8F1257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1" y="2129312"/>
            <a:ext cx="3707606" cy="24217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454FCC2-224B-4DF1-B1B7-B73428EA7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97866"/>
            <a:ext cx="3415999" cy="213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220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925D6C-2E3E-46DF-B02A-2DDD48BA524A}"/>
              </a:ext>
            </a:extLst>
          </p:cNvPr>
          <p:cNvSpPr>
            <a:spLocks noGrp="1"/>
          </p:cNvSpPr>
          <p:nvPr>
            <p:ph type="title"/>
          </p:nvPr>
        </p:nvSpPr>
        <p:spPr/>
        <p:txBody>
          <a:bodyPr>
            <a:normAutofit fontScale="90000"/>
          </a:bodyPr>
          <a:lstStyle/>
          <a:p>
            <a:r>
              <a:rPr lang="ko-KR" altLang="en-US" dirty="0"/>
              <a:t>상태 다이어그램</a:t>
            </a:r>
            <a:br>
              <a:rPr lang="en-US" altLang="ko-KR" dirty="0"/>
            </a:br>
            <a:r>
              <a:rPr lang="en-US" altLang="ko-KR" dirty="0"/>
              <a:t>State-machine Diagram</a:t>
            </a:r>
            <a:endParaRPr lang="ko-KR" altLang="en-US" dirty="0"/>
          </a:p>
        </p:txBody>
      </p:sp>
      <p:sp>
        <p:nvSpPr>
          <p:cNvPr id="3" name="내용 개체 틀 2">
            <a:extLst>
              <a:ext uri="{FF2B5EF4-FFF2-40B4-BE49-F238E27FC236}">
                <a16:creationId xmlns:a16="http://schemas.microsoft.com/office/drawing/2014/main" id="{BFA49A37-9282-451F-A2FE-49B49A5024D0}"/>
              </a:ext>
            </a:extLst>
          </p:cNvPr>
          <p:cNvSpPr>
            <a:spLocks noGrp="1"/>
          </p:cNvSpPr>
          <p:nvPr>
            <p:ph idx="1"/>
          </p:nvPr>
        </p:nvSpPr>
        <p:spPr/>
        <p:txBody>
          <a:bodyPr/>
          <a:lstStyle/>
          <a:p>
            <a:r>
              <a:rPr lang="ko-KR" altLang="en-US" dirty="0"/>
              <a:t>원래 논리회로의 실시간 상태를 표현하기 위해 사용되던 개념</a:t>
            </a:r>
            <a:endParaRPr lang="en-US" altLang="ko-KR" dirty="0"/>
          </a:p>
          <a:p>
            <a:r>
              <a:rPr lang="ko-KR" altLang="en-US" dirty="0"/>
              <a:t>시스템의 현재 </a:t>
            </a:r>
            <a:r>
              <a:rPr lang="ko-KR" altLang="en-US" b="1" dirty="0"/>
              <a:t>상태</a:t>
            </a:r>
            <a:r>
              <a:rPr lang="ko-KR" altLang="en-US" dirty="0"/>
              <a:t> </a:t>
            </a:r>
            <a:r>
              <a:rPr lang="en-US" altLang="ko-KR" dirty="0"/>
              <a:t>+ </a:t>
            </a:r>
            <a:r>
              <a:rPr lang="ko-KR" altLang="en-US" dirty="0"/>
              <a:t>이벤트 </a:t>
            </a:r>
            <a:r>
              <a:rPr lang="en-US" altLang="ko-KR" dirty="0"/>
              <a:t>-&gt; </a:t>
            </a:r>
            <a:r>
              <a:rPr lang="ko-KR" altLang="en-US" dirty="0"/>
              <a:t>정해진 </a:t>
            </a:r>
            <a:r>
              <a:rPr lang="en-US" altLang="ko-KR" dirty="0"/>
              <a:t>output </a:t>
            </a:r>
          </a:p>
          <a:p>
            <a:pPr lvl="1"/>
            <a:r>
              <a:rPr lang="ko-KR" altLang="en-US" dirty="0"/>
              <a:t>실시간 처리가 중요한 서비스 개발에 유용</a:t>
            </a:r>
            <a:endParaRPr lang="en-US" altLang="ko-KR" dirty="0"/>
          </a:p>
          <a:p>
            <a:pPr lvl="2"/>
            <a:r>
              <a:rPr lang="ko-KR" altLang="en-US" dirty="0"/>
              <a:t>의료</a:t>
            </a:r>
            <a:r>
              <a:rPr lang="en-US" altLang="ko-KR" dirty="0"/>
              <a:t>, </a:t>
            </a:r>
            <a:r>
              <a:rPr lang="ko-KR" altLang="en-US" dirty="0"/>
              <a:t>주식거래</a:t>
            </a:r>
            <a:r>
              <a:rPr lang="en-US" altLang="ko-KR" dirty="0"/>
              <a:t>, </a:t>
            </a:r>
            <a:r>
              <a:rPr lang="ko-KR" altLang="en-US" dirty="0"/>
              <a:t>무기관제 시스템 등</a:t>
            </a:r>
            <a:endParaRPr lang="en-US" altLang="ko-KR" dirty="0"/>
          </a:p>
          <a:p>
            <a:r>
              <a:rPr lang="ko-KR" altLang="en-US" dirty="0"/>
              <a:t>시스템의 동적인 측면 모델링 </a:t>
            </a:r>
            <a:endParaRPr lang="en-US" altLang="ko-KR" dirty="0"/>
          </a:p>
          <a:p>
            <a:pPr lvl="1"/>
            <a:r>
              <a:rPr lang="ko-KR" altLang="en-US" dirty="0"/>
              <a:t>이벤트로 인해 </a:t>
            </a:r>
            <a:r>
              <a:rPr lang="ko-KR" altLang="en-US" dirty="0" err="1"/>
              <a:t>트리거되는</a:t>
            </a:r>
            <a:r>
              <a:rPr lang="ko-KR" altLang="en-US" dirty="0"/>
              <a:t> 일련의 상태변화를 통해 시스템을 묘사</a:t>
            </a:r>
            <a:endParaRPr lang="en-US" altLang="ko-KR" dirty="0"/>
          </a:p>
          <a:p>
            <a:r>
              <a:rPr lang="ko-KR" altLang="en-US" dirty="0"/>
              <a:t>하나의 객체에 대해서도</a:t>
            </a:r>
            <a:r>
              <a:rPr lang="en-US" altLang="ko-KR" dirty="0"/>
              <a:t>, </a:t>
            </a:r>
            <a:r>
              <a:rPr lang="ko-KR" altLang="en-US" dirty="0"/>
              <a:t>시스템 전체에 대해서도 적용 가능</a:t>
            </a:r>
            <a:endParaRPr lang="en-US" altLang="ko-KR" dirty="0"/>
          </a:p>
          <a:p>
            <a:r>
              <a:rPr lang="ko-KR" altLang="en-US" dirty="0"/>
              <a:t>디자인 패턴 가운데에도 같은 이름의 패턴이 존재함</a:t>
            </a:r>
          </a:p>
        </p:txBody>
      </p:sp>
      <p:sp>
        <p:nvSpPr>
          <p:cNvPr id="4" name="슬라이드 번호 개체 틀 3">
            <a:extLst>
              <a:ext uri="{FF2B5EF4-FFF2-40B4-BE49-F238E27FC236}">
                <a16:creationId xmlns:a16="http://schemas.microsoft.com/office/drawing/2014/main" id="{B9748A3D-D15C-42B3-B7AD-BFAFA7C4B443}"/>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27</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3425340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B0CEC5-AD8E-4676-BC9B-62D5152A8AF6}"/>
              </a:ext>
            </a:extLst>
          </p:cNvPr>
          <p:cNvSpPr>
            <a:spLocks noGrp="1"/>
          </p:cNvSpPr>
          <p:nvPr>
            <p:ph type="title"/>
          </p:nvPr>
        </p:nvSpPr>
        <p:spPr/>
        <p:txBody>
          <a:bodyPr/>
          <a:lstStyle/>
          <a:p>
            <a:r>
              <a:rPr lang="ko-KR" altLang="en-US" dirty="0"/>
              <a:t>상태 다이어그램과 액티비티 다이어그램</a:t>
            </a:r>
          </a:p>
        </p:txBody>
      </p:sp>
      <p:sp>
        <p:nvSpPr>
          <p:cNvPr id="5" name="텍스트 개체 틀 4">
            <a:extLst>
              <a:ext uri="{FF2B5EF4-FFF2-40B4-BE49-F238E27FC236}">
                <a16:creationId xmlns:a16="http://schemas.microsoft.com/office/drawing/2014/main" id="{5C75D6D3-6A6F-4E24-B936-70F0506D1079}"/>
              </a:ext>
            </a:extLst>
          </p:cNvPr>
          <p:cNvSpPr>
            <a:spLocks noGrp="1"/>
          </p:cNvSpPr>
          <p:nvPr>
            <p:ph type="body" idx="1"/>
          </p:nvPr>
        </p:nvSpPr>
        <p:spPr/>
        <p:txBody>
          <a:bodyPr/>
          <a:lstStyle/>
          <a:p>
            <a:r>
              <a:rPr lang="ko-KR" altLang="en-US" dirty="0"/>
              <a:t>액티비티 다이어그램</a:t>
            </a:r>
          </a:p>
        </p:txBody>
      </p:sp>
      <p:sp>
        <p:nvSpPr>
          <p:cNvPr id="6" name="내용 개체 틀 5">
            <a:extLst>
              <a:ext uri="{FF2B5EF4-FFF2-40B4-BE49-F238E27FC236}">
                <a16:creationId xmlns:a16="http://schemas.microsoft.com/office/drawing/2014/main" id="{44B3B2EF-A031-4DF7-963F-D920794856C2}"/>
              </a:ext>
            </a:extLst>
          </p:cNvPr>
          <p:cNvSpPr>
            <a:spLocks noGrp="1"/>
          </p:cNvSpPr>
          <p:nvPr>
            <p:ph sz="half" idx="2"/>
          </p:nvPr>
        </p:nvSpPr>
        <p:spPr/>
        <p:txBody>
          <a:bodyPr/>
          <a:lstStyle/>
          <a:p>
            <a:r>
              <a:rPr lang="ko-KR" altLang="en-US" dirty="0"/>
              <a:t>한 액션의 완료</a:t>
            </a:r>
            <a:r>
              <a:rPr lang="en-US" altLang="ko-KR" dirty="0"/>
              <a:t> -&gt; </a:t>
            </a:r>
            <a:r>
              <a:rPr lang="ko-KR" altLang="en-US" dirty="0"/>
              <a:t>다음 액션으로 처리와 정보가 흘러감</a:t>
            </a:r>
          </a:p>
        </p:txBody>
      </p:sp>
      <p:sp>
        <p:nvSpPr>
          <p:cNvPr id="7" name="텍스트 개체 틀 6">
            <a:extLst>
              <a:ext uri="{FF2B5EF4-FFF2-40B4-BE49-F238E27FC236}">
                <a16:creationId xmlns:a16="http://schemas.microsoft.com/office/drawing/2014/main" id="{E07B80BA-56A7-4893-8536-FBA080FBDE34}"/>
              </a:ext>
            </a:extLst>
          </p:cNvPr>
          <p:cNvSpPr>
            <a:spLocks noGrp="1"/>
          </p:cNvSpPr>
          <p:nvPr>
            <p:ph type="body" sz="quarter" idx="3"/>
          </p:nvPr>
        </p:nvSpPr>
        <p:spPr/>
        <p:txBody>
          <a:bodyPr/>
          <a:lstStyle/>
          <a:p>
            <a:r>
              <a:rPr lang="ko-KR" altLang="en-US" dirty="0"/>
              <a:t>상태 다이어그램</a:t>
            </a:r>
          </a:p>
        </p:txBody>
      </p:sp>
      <p:sp>
        <p:nvSpPr>
          <p:cNvPr id="8" name="내용 개체 틀 7">
            <a:extLst>
              <a:ext uri="{FF2B5EF4-FFF2-40B4-BE49-F238E27FC236}">
                <a16:creationId xmlns:a16="http://schemas.microsoft.com/office/drawing/2014/main" id="{42D955FA-534B-4EB6-AC84-D75163658CFD}"/>
              </a:ext>
            </a:extLst>
          </p:cNvPr>
          <p:cNvSpPr>
            <a:spLocks noGrp="1"/>
          </p:cNvSpPr>
          <p:nvPr>
            <p:ph sz="quarter" idx="4"/>
          </p:nvPr>
        </p:nvSpPr>
        <p:spPr/>
        <p:txBody>
          <a:bodyPr/>
          <a:lstStyle/>
          <a:p>
            <a:r>
              <a:rPr lang="ko-KR" altLang="en-US" dirty="0"/>
              <a:t>특정 상태에서 어떤 이벤트의 발생으로 다른 상태로 변화함</a:t>
            </a:r>
            <a:endParaRPr lang="en-US" altLang="ko-KR" dirty="0"/>
          </a:p>
          <a:p>
            <a:endParaRPr lang="ko-KR" altLang="en-US" dirty="0"/>
          </a:p>
        </p:txBody>
      </p:sp>
      <p:sp>
        <p:nvSpPr>
          <p:cNvPr id="4" name="슬라이드 번호 개체 틀 3">
            <a:extLst>
              <a:ext uri="{FF2B5EF4-FFF2-40B4-BE49-F238E27FC236}">
                <a16:creationId xmlns:a16="http://schemas.microsoft.com/office/drawing/2014/main" id="{1DB45D80-1CCB-4239-AD50-CC6EB4C66CAF}"/>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28</a:t>
            </a:fld>
            <a:endParaRPr lang="ko-KR" altLang="en-US">
              <a:solidFill>
                <a:prstClr val="black">
                  <a:tint val="75000"/>
                </a:prstClr>
              </a:solidFill>
              <a:latin typeface="맑은 고딕" panose="020F0502020204030204"/>
              <a:ea typeface="맑은 고딕" panose="020B0503020000020004" pitchFamily="50" charset="-127"/>
            </a:endParaRPr>
          </a:p>
        </p:txBody>
      </p:sp>
      <p:sp>
        <p:nvSpPr>
          <p:cNvPr id="9" name="직사각형 8">
            <a:extLst>
              <a:ext uri="{FF2B5EF4-FFF2-40B4-BE49-F238E27FC236}">
                <a16:creationId xmlns:a16="http://schemas.microsoft.com/office/drawing/2014/main" id="{D404F089-CF84-4CE9-B889-88E110863B40}"/>
              </a:ext>
            </a:extLst>
          </p:cNvPr>
          <p:cNvSpPr/>
          <p:nvPr/>
        </p:nvSpPr>
        <p:spPr>
          <a:xfrm>
            <a:off x="3024130" y="1098933"/>
            <a:ext cx="3800820" cy="38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ko-KR" altLang="en-US" sz="1350" dirty="0">
                <a:solidFill>
                  <a:prstClr val="white"/>
                </a:solidFill>
                <a:latin typeface="맑은 고딕" panose="020F0502020204030204"/>
                <a:ea typeface="맑은 고딕" panose="020B0503020000020004" pitchFamily="50" charset="-127"/>
              </a:rPr>
              <a:t>시스템의 동적인 측면 묘사</a:t>
            </a:r>
          </a:p>
        </p:txBody>
      </p:sp>
      <p:pic>
        <p:nvPicPr>
          <p:cNvPr id="15" name="그림 14">
            <a:extLst>
              <a:ext uri="{FF2B5EF4-FFF2-40B4-BE49-F238E27FC236}">
                <a16:creationId xmlns:a16="http://schemas.microsoft.com/office/drawing/2014/main" id="{D22F97CC-9D86-4A8F-8750-C248C4CE20EF}"/>
              </a:ext>
            </a:extLst>
          </p:cNvPr>
          <p:cNvPicPr>
            <a:picLocks noChangeAspect="1"/>
          </p:cNvPicPr>
          <p:nvPr/>
        </p:nvPicPr>
        <p:blipFill>
          <a:blip r:embed="rId2"/>
          <a:stretch>
            <a:fillRect/>
          </a:stretch>
        </p:blipFill>
        <p:spPr>
          <a:xfrm>
            <a:off x="1779129" y="2696216"/>
            <a:ext cx="1897751" cy="2036129"/>
          </a:xfrm>
          <a:prstGeom prst="rect">
            <a:avLst/>
          </a:prstGeom>
        </p:spPr>
      </p:pic>
      <p:pic>
        <p:nvPicPr>
          <p:cNvPr id="19" name="그림 18">
            <a:extLst>
              <a:ext uri="{FF2B5EF4-FFF2-40B4-BE49-F238E27FC236}">
                <a16:creationId xmlns:a16="http://schemas.microsoft.com/office/drawing/2014/main" id="{075FAFE0-7876-4536-8E18-7F6876AF132F}"/>
              </a:ext>
            </a:extLst>
          </p:cNvPr>
          <p:cNvPicPr>
            <a:picLocks noChangeAspect="1"/>
          </p:cNvPicPr>
          <p:nvPr/>
        </p:nvPicPr>
        <p:blipFill>
          <a:blip r:embed="rId3"/>
          <a:stretch>
            <a:fillRect/>
          </a:stretch>
        </p:blipFill>
        <p:spPr>
          <a:xfrm>
            <a:off x="5647468" y="2568374"/>
            <a:ext cx="1524512" cy="2421852"/>
          </a:xfrm>
          <a:prstGeom prst="rect">
            <a:avLst/>
          </a:prstGeom>
        </p:spPr>
      </p:pic>
    </p:spTree>
    <p:extLst>
      <p:ext uri="{BB962C8B-B14F-4D97-AF65-F5344CB8AC3E}">
        <p14:creationId xmlns:p14="http://schemas.microsoft.com/office/powerpoint/2010/main" val="4042756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EC4DA6E5-40AC-4456-B3B9-83C74FCFA294}"/>
              </a:ext>
            </a:extLst>
          </p:cNvPr>
          <p:cNvSpPr>
            <a:spLocks noGrp="1"/>
          </p:cNvSpPr>
          <p:nvPr>
            <p:ph type="title"/>
          </p:nvPr>
        </p:nvSpPr>
        <p:spPr/>
        <p:txBody>
          <a:bodyPr>
            <a:normAutofit fontScale="90000"/>
          </a:bodyPr>
          <a:lstStyle/>
          <a:p>
            <a:r>
              <a:rPr lang="ko-KR" altLang="en-US" dirty="0"/>
              <a:t>상태 다이어그램</a:t>
            </a:r>
            <a:br>
              <a:rPr lang="en-US" altLang="ko-KR" dirty="0"/>
            </a:br>
            <a:r>
              <a:rPr lang="en-US" altLang="ko-KR" dirty="0"/>
              <a:t>State-machine Diagram</a:t>
            </a:r>
            <a:endParaRPr lang="ko-KR" altLang="en-US" dirty="0"/>
          </a:p>
        </p:txBody>
      </p:sp>
      <p:sp>
        <p:nvSpPr>
          <p:cNvPr id="9" name="내용 개체 틀 8">
            <a:extLst>
              <a:ext uri="{FF2B5EF4-FFF2-40B4-BE49-F238E27FC236}">
                <a16:creationId xmlns:a16="http://schemas.microsoft.com/office/drawing/2014/main" id="{3154E9BC-0463-4614-921E-28226FBB682E}"/>
              </a:ext>
            </a:extLst>
          </p:cNvPr>
          <p:cNvSpPr>
            <a:spLocks noGrp="1"/>
          </p:cNvSpPr>
          <p:nvPr>
            <p:ph idx="1"/>
          </p:nvPr>
        </p:nvSpPr>
        <p:spPr/>
        <p:txBody>
          <a:bodyPr/>
          <a:lstStyle/>
          <a:p>
            <a:r>
              <a:rPr lang="ko-KR" altLang="en-US" dirty="0"/>
              <a:t>용도</a:t>
            </a:r>
            <a:endParaRPr lang="en-US" altLang="ko-KR" dirty="0"/>
          </a:p>
          <a:p>
            <a:pPr lvl="1"/>
            <a:r>
              <a:rPr lang="ko-KR" altLang="en-US" b="1" dirty="0"/>
              <a:t>시스템 전체의 상태를 설명하는데 사용하거나</a:t>
            </a:r>
            <a:endParaRPr lang="en-US" altLang="ko-KR" b="1" dirty="0"/>
          </a:p>
          <a:p>
            <a:pPr lvl="1"/>
            <a:r>
              <a:rPr lang="ko-KR" altLang="en-US" dirty="0"/>
              <a:t>특별히 상태 변화가 중요한 객체</a:t>
            </a:r>
            <a:r>
              <a:rPr lang="en-US" altLang="ko-KR" dirty="0"/>
              <a:t>(</a:t>
            </a:r>
            <a:r>
              <a:rPr lang="ko-KR" altLang="en-US" dirty="0"/>
              <a:t>들</a:t>
            </a:r>
            <a:r>
              <a:rPr lang="en-US" altLang="ko-KR" dirty="0"/>
              <a:t>)</a:t>
            </a:r>
            <a:r>
              <a:rPr lang="ko-KR" altLang="en-US" dirty="0"/>
              <a:t>을 설명하는데 사용</a:t>
            </a:r>
            <a:endParaRPr lang="en-US" altLang="ko-KR" dirty="0"/>
          </a:p>
          <a:p>
            <a:endParaRPr lang="ko-KR" altLang="en-US" dirty="0"/>
          </a:p>
        </p:txBody>
      </p:sp>
      <p:sp>
        <p:nvSpPr>
          <p:cNvPr id="7" name="슬라이드 번호 개체 틀 6">
            <a:extLst>
              <a:ext uri="{FF2B5EF4-FFF2-40B4-BE49-F238E27FC236}">
                <a16:creationId xmlns:a16="http://schemas.microsoft.com/office/drawing/2014/main" id="{B2D9C5BB-F2FB-4DCB-B38B-7043580F571C}"/>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29</a:t>
            </a:fld>
            <a:endParaRPr lang="ko-KR" altLang="en-US">
              <a:solidFill>
                <a:prstClr val="black">
                  <a:tint val="75000"/>
                </a:prstClr>
              </a:solidFill>
              <a:latin typeface="맑은 고딕" panose="020F0502020204030204"/>
              <a:ea typeface="맑은 고딕" panose="020B0503020000020004" pitchFamily="50" charset="-127"/>
            </a:endParaRPr>
          </a:p>
        </p:txBody>
      </p:sp>
      <p:graphicFrame>
        <p:nvGraphicFramePr>
          <p:cNvPr id="11" name="다이어그램 10">
            <a:extLst>
              <a:ext uri="{FF2B5EF4-FFF2-40B4-BE49-F238E27FC236}">
                <a16:creationId xmlns:a16="http://schemas.microsoft.com/office/drawing/2014/main" id="{77EEA579-69CF-4918-AEFC-2F5D5A3066A5}"/>
              </a:ext>
            </a:extLst>
          </p:cNvPr>
          <p:cNvGraphicFramePr/>
          <p:nvPr/>
        </p:nvGraphicFramePr>
        <p:xfrm>
          <a:off x="1524000" y="2454007"/>
          <a:ext cx="6096000" cy="214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967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E7E9B0-3780-4F75-8154-0A834861F76E}"/>
              </a:ext>
            </a:extLst>
          </p:cNvPr>
          <p:cNvSpPr>
            <a:spLocks noGrp="1"/>
          </p:cNvSpPr>
          <p:nvPr>
            <p:ph type="title"/>
          </p:nvPr>
        </p:nvSpPr>
        <p:spPr/>
        <p:txBody>
          <a:bodyPr/>
          <a:lstStyle/>
          <a:p>
            <a:r>
              <a:rPr lang="ko-KR" altLang="en-US" dirty="0"/>
              <a:t>도메인 모델</a:t>
            </a:r>
          </a:p>
        </p:txBody>
      </p:sp>
      <p:pic>
        <p:nvPicPr>
          <p:cNvPr id="8" name="내용 개체 틀 7">
            <a:extLst>
              <a:ext uri="{FF2B5EF4-FFF2-40B4-BE49-F238E27FC236}">
                <a16:creationId xmlns:a16="http://schemas.microsoft.com/office/drawing/2014/main" id="{E74E6CE9-C19C-4EF4-9329-D1C5CD4E7F6D}"/>
              </a:ext>
            </a:extLst>
          </p:cNvPr>
          <p:cNvPicPr>
            <a:picLocks noGrp="1" noChangeAspect="1"/>
          </p:cNvPicPr>
          <p:nvPr>
            <p:ph idx="1"/>
          </p:nvPr>
        </p:nvPicPr>
        <p:blipFill>
          <a:blip r:embed="rId2"/>
          <a:stretch>
            <a:fillRect/>
          </a:stretch>
        </p:blipFill>
        <p:spPr>
          <a:xfrm>
            <a:off x="5331104" y="1543050"/>
            <a:ext cx="2799345" cy="3143529"/>
          </a:xfrm>
        </p:spPr>
      </p:pic>
      <p:sp>
        <p:nvSpPr>
          <p:cNvPr id="6" name="텍스트 개체 틀 5">
            <a:extLst>
              <a:ext uri="{FF2B5EF4-FFF2-40B4-BE49-F238E27FC236}">
                <a16:creationId xmlns:a16="http://schemas.microsoft.com/office/drawing/2014/main" id="{693EB065-7C20-44CF-B422-C4B4F15702AC}"/>
              </a:ext>
            </a:extLst>
          </p:cNvPr>
          <p:cNvSpPr>
            <a:spLocks noGrp="1"/>
          </p:cNvSpPr>
          <p:nvPr>
            <p:ph type="body" sz="half" idx="2"/>
          </p:nvPr>
        </p:nvSpPr>
        <p:spPr/>
        <p:txBody>
          <a:bodyPr/>
          <a:lstStyle/>
          <a:p>
            <a:r>
              <a:rPr lang="ko-KR" altLang="en-US" dirty="0"/>
              <a:t>클래스 다이어그램을 사용하되 </a:t>
            </a:r>
            <a:r>
              <a:rPr lang="en-US" altLang="ko-KR" dirty="0"/>
              <a:t>operation</a:t>
            </a:r>
            <a:r>
              <a:rPr lang="ko-KR" altLang="en-US" dirty="0"/>
              <a:t>은 기술하지 않음 </a:t>
            </a:r>
            <a:r>
              <a:rPr lang="en-US" altLang="ko-KR" dirty="0"/>
              <a:t>– </a:t>
            </a:r>
            <a:r>
              <a:rPr lang="ko-KR" altLang="en-US" dirty="0"/>
              <a:t>우리는 </a:t>
            </a:r>
            <a:r>
              <a:rPr lang="en-US" altLang="ko-KR" dirty="0"/>
              <a:t>HOW</a:t>
            </a:r>
            <a:r>
              <a:rPr lang="ko-KR" altLang="en-US" dirty="0"/>
              <a:t>에는 관심이 없음</a:t>
            </a:r>
            <a:endParaRPr lang="en-US" altLang="ko-KR" dirty="0"/>
          </a:p>
          <a:p>
            <a:r>
              <a:rPr lang="ko-KR" altLang="en-US" dirty="0"/>
              <a:t>대표적인 실수들</a:t>
            </a:r>
            <a:r>
              <a:rPr lang="en-US" altLang="ko-KR" dirty="0"/>
              <a:t>:</a:t>
            </a:r>
          </a:p>
          <a:p>
            <a:r>
              <a:rPr lang="en-US" altLang="ko-KR" dirty="0"/>
              <a:t>	~~Window</a:t>
            </a:r>
          </a:p>
          <a:p>
            <a:r>
              <a:rPr lang="en-US" altLang="ko-KR" dirty="0"/>
              <a:t>	~~Database</a:t>
            </a:r>
            <a:endParaRPr lang="ko-KR" altLang="en-US" dirty="0"/>
          </a:p>
        </p:txBody>
      </p:sp>
      <p:sp>
        <p:nvSpPr>
          <p:cNvPr id="4" name="슬라이드 번호 개체 틀 3">
            <a:extLst>
              <a:ext uri="{FF2B5EF4-FFF2-40B4-BE49-F238E27FC236}">
                <a16:creationId xmlns:a16="http://schemas.microsoft.com/office/drawing/2014/main" id="{1171AABB-FC78-45A4-8674-C6BD4751041F}"/>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3</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1873881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1D0539-036E-48E1-AC6E-9C373204F398}"/>
              </a:ext>
            </a:extLst>
          </p:cNvPr>
          <p:cNvSpPr>
            <a:spLocks noGrp="1"/>
          </p:cNvSpPr>
          <p:nvPr>
            <p:ph type="title"/>
          </p:nvPr>
        </p:nvSpPr>
        <p:spPr/>
        <p:txBody>
          <a:bodyPr/>
          <a:lstStyle/>
          <a:p>
            <a:r>
              <a:rPr lang="ko-KR" altLang="en-US" dirty="0"/>
              <a:t>상태 다이어그램</a:t>
            </a:r>
          </a:p>
        </p:txBody>
      </p:sp>
      <p:sp>
        <p:nvSpPr>
          <p:cNvPr id="3" name="내용 개체 틀 2">
            <a:extLst>
              <a:ext uri="{FF2B5EF4-FFF2-40B4-BE49-F238E27FC236}">
                <a16:creationId xmlns:a16="http://schemas.microsoft.com/office/drawing/2014/main" id="{F6241F91-FFB0-4E20-A3CF-23206B7E64A6}"/>
              </a:ext>
            </a:extLst>
          </p:cNvPr>
          <p:cNvSpPr>
            <a:spLocks noGrp="1"/>
          </p:cNvSpPr>
          <p:nvPr>
            <p:ph idx="1"/>
          </p:nvPr>
        </p:nvSpPr>
        <p:spPr/>
        <p:txBody>
          <a:bodyPr/>
          <a:lstStyle/>
          <a:p>
            <a:r>
              <a:rPr lang="ko-KR" altLang="en-US" dirty="0"/>
              <a:t>상태</a:t>
            </a:r>
            <a:endParaRPr lang="en-US" altLang="ko-KR" dirty="0"/>
          </a:p>
          <a:p>
            <a:pPr lvl="1"/>
            <a:r>
              <a:rPr lang="ko-KR" altLang="en-US" dirty="0"/>
              <a:t>정적 속성들이 가지고 있는 현재 값들</a:t>
            </a:r>
            <a:r>
              <a:rPr lang="en-US" altLang="ko-KR" dirty="0"/>
              <a:t>(ex. </a:t>
            </a:r>
            <a:r>
              <a:rPr lang="ko-KR" altLang="en-US" dirty="0"/>
              <a:t>점수</a:t>
            </a:r>
            <a:r>
              <a:rPr lang="en-US" altLang="ko-KR" dirty="0"/>
              <a:t>, </a:t>
            </a:r>
            <a:r>
              <a:rPr lang="ko-KR" altLang="en-US" dirty="0"/>
              <a:t>투입된 금액</a:t>
            </a:r>
            <a:r>
              <a:rPr lang="en-US" altLang="ko-KR" dirty="0"/>
              <a:t>, </a:t>
            </a:r>
            <a:r>
              <a:rPr lang="ko-KR" altLang="en-US" dirty="0"/>
              <a:t>수화기 스위치</a:t>
            </a:r>
            <a:r>
              <a:rPr lang="en-US" altLang="ko-KR" dirty="0"/>
              <a:t>)</a:t>
            </a:r>
          </a:p>
          <a:p>
            <a:pPr lvl="1"/>
            <a:r>
              <a:rPr lang="ko-KR" altLang="en-US" dirty="0"/>
              <a:t>할 수 있는 일들</a:t>
            </a:r>
            <a:endParaRPr lang="en-US" altLang="ko-KR" dirty="0"/>
          </a:p>
          <a:p>
            <a:pPr lvl="2"/>
            <a:r>
              <a:rPr lang="ko-KR" altLang="en-US" dirty="0"/>
              <a:t>특정한 활동을 수행</a:t>
            </a:r>
            <a:endParaRPr lang="en-US" altLang="ko-KR" dirty="0"/>
          </a:p>
          <a:p>
            <a:pPr lvl="2"/>
            <a:r>
              <a:rPr lang="ko-KR" altLang="en-US" dirty="0"/>
              <a:t>이벤트를 대기</a:t>
            </a:r>
            <a:endParaRPr lang="en-US" altLang="ko-KR" dirty="0"/>
          </a:p>
          <a:p>
            <a:pPr lvl="2"/>
            <a:r>
              <a:rPr lang="ko-KR" altLang="en-US" dirty="0"/>
              <a:t>조건을 만족시킴</a:t>
            </a:r>
            <a:endParaRPr lang="en-US" altLang="ko-KR" dirty="0"/>
          </a:p>
          <a:p>
            <a:r>
              <a:rPr lang="ko-KR" altLang="en-US" dirty="0"/>
              <a:t>하나의 초기 상태</a:t>
            </a:r>
            <a:r>
              <a:rPr lang="en-US" altLang="ko-KR" dirty="0"/>
              <a:t>(initial state)</a:t>
            </a:r>
            <a:r>
              <a:rPr lang="ko-KR" altLang="en-US" dirty="0"/>
              <a:t>와 </a:t>
            </a:r>
            <a:r>
              <a:rPr lang="en-US" altLang="ko-KR" dirty="0"/>
              <a:t>0</a:t>
            </a:r>
            <a:r>
              <a:rPr lang="ko-KR" altLang="en-US" dirty="0"/>
              <a:t>개 또는 </a:t>
            </a:r>
            <a:r>
              <a:rPr lang="en-US" altLang="ko-KR" dirty="0"/>
              <a:t>1</a:t>
            </a:r>
            <a:r>
              <a:rPr lang="ko-KR" altLang="en-US" dirty="0"/>
              <a:t>개의 최종 상태</a:t>
            </a:r>
            <a:r>
              <a:rPr lang="en-US" altLang="ko-KR" dirty="0"/>
              <a:t>(final state)</a:t>
            </a:r>
            <a:r>
              <a:rPr lang="ko-KR" altLang="en-US" dirty="0"/>
              <a:t>를 모델링하면서 시작</a:t>
            </a:r>
            <a:endParaRPr lang="en-US" altLang="ko-KR" dirty="0"/>
          </a:p>
          <a:p>
            <a:pPr lvl="1"/>
            <a:r>
              <a:rPr lang="ko-KR" altLang="en-US" dirty="0"/>
              <a:t>특별한 의미는 없고 다이어그램 읽기의 시작</a:t>
            </a:r>
            <a:r>
              <a:rPr lang="en-US" altLang="ko-KR" dirty="0"/>
              <a:t>/</a:t>
            </a:r>
            <a:r>
              <a:rPr lang="ko-KR" altLang="en-US" dirty="0"/>
              <a:t>끝을 나타내는 참조</a:t>
            </a:r>
            <a:endParaRPr lang="en-US" altLang="ko-KR" dirty="0"/>
          </a:p>
          <a:p>
            <a:pPr lvl="1"/>
            <a:endParaRPr lang="ko-KR" altLang="en-US" dirty="0"/>
          </a:p>
        </p:txBody>
      </p:sp>
      <p:sp>
        <p:nvSpPr>
          <p:cNvPr id="4" name="슬라이드 번호 개체 틀 3">
            <a:extLst>
              <a:ext uri="{FF2B5EF4-FFF2-40B4-BE49-F238E27FC236}">
                <a16:creationId xmlns:a16="http://schemas.microsoft.com/office/drawing/2014/main" id="{CADD3013-B917-47DB-8BD1-5DB1E9DFE325}"/>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30</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2103762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1D0539-036E-48E1-AC6E-9C373204F398}"/>
              </a:ext>
            </a:extLst>
          </p:cNvPr>
          <p:cNvSpPr>
            <a:spLocks noGrp="1"/>
          </p:cNvSpPr>
          <p:nvPr>
            <p:ph type="title"/>
          </p:nvPr>
        </p:nvSpPr>
        <p:spPr/>
        <p:txBody>
          <a:bodyPr/>
          <a:lstStyle/>
          <a:p>
            <a:r>
              <a:rPr lang="ko-KR" altLang="en-US" dirty="0"/>
              <a:t>상태 다이어그램</a:t>
            </a:r>
          </a:p>
        </p:txBody>
      </p:sp>
      <p:sp>
        <p:nvSpPr>
          <p:cNvPr id="3" name="내용 개체 틀 2">
            <a:extLst>
              <a:ext uri="{FF2B5EF4-FFF2-40B4-BE49-F238E27FC236}">
                <a16:creationId xmlns:a16="http://schemas.microsoft.com/office/drawing/2014/main" id="{F6241F91-FFB0-4E20-A3CF-23206B7E64A6}"/>
              </a:ext>
            </a:extLst>
          </p:cNvPr>
          <p:cNvSpPr>
            <a:spLocks noGrp="1"/>
          </p:cNvSpPr>
          <p:nvPr>
            <p:ph idx="1"/>
          </p:nvPr>
        </p:nvSpPr>
        <p:spPr/>
        <p:txBody>
          <a:bodyPr/>
          <a:lstStyle/>
          <a:p>
            <a:r>
              <a:rPr lang="ko-KR" altLang="en-US" dirty="0"/>
              <a:t>전이</a:t>
            </a:r>
            <a:r>
              <a:rPr lang="en-US" altLang="ko-KR" dirty="0"/>
              <a:t>(transition)</a:t>
            </a:r>
          </a:p>
          <a:p>
            <a:pPr lvl="1"/>
            <a:r>
              <a:rPr lang="ko-KR" altLang="en-US" dirty="0"/>
              <a:t>상태들 사이의 변화를 나타냄</a:t>
            </a:r>
            <a:endParaRPr lang="en-US" altLang="ko-KR" dirty="0"/>
          </a:p>
          <a:p>
            <a:pPr lvl="1"/>
            <a:r>
              <a:rPr lang="ko-KR" altLang="en-US" dirty="0"/>
              <a:t>다른 다이어그램들과는 달리 언제나 방향성이 있음</a:t>
            </a:r>
            <a:r>
              <a:rPr lang="en-US" altLang="ko-KR" dirty="0"/>
              <a:t>(unidirectional)	</a:t>
            </a:r>
          </a:p>
          <a:p>
            <a:pPr lvl="2"/>
            <a:r>
              <a:rPr lang="ko-KR" altLang="en-US" dirty="0"/>
              <a:t>수화기를 내려놓는 이벤트와 들어올리는 이벤트는 서로 다름</a:t>
            </a:r>
            <a:endParaRPr lang="en-US" altLang="ko-KR" dirty="0"/>
          </a:p>
          <a:p>
            <a:pPr lvl="1"/>
            <a:r>
              <a:rPr lang="ko-KR" altLang="en-US" dirty="0"/>
              <a:t>상태 스스로에게 돌아오는 전이도 존재함</a:t>
            </a:r>
            <a:r>
              <a:rPr lang="en-US" altLang="ko-KR" dirty="0"/>
              <a:t>(self-transition)</a:t>
            </a:r>
          </a:p>
          <a:p>
            <a:pPr lvl="1"/>
            <a:r>
              <a:rPr lang="ko-KR" altLang="en-US" dirty="0"/>
              <a:t>대부분의 경우 어떤 이벤트 발생에 의해 촉발됨</a:t>
            </a:r>
            <a:endParaRPr lang="en-US" altLang="ko-KR" dirty="0"/>
          </a:p>
          <a:p>
            <a:pPr lvl="2"/>
            <a:r>
              <a:rPr lang="ko-KR" altLang="en-US" dirty="0"/>
              <a:t>새 작물이 </a:t>
            </a:r>
            <a:r>
              <a:rPr lang="ko-KR" altLang="en-US" dirty="0" err="1"/>
              <a:t>심어짐</a:t>
            </a:r>
            <a:r>
              <a:rPr lang="en-US" altLang="ko-KR" dirty="0"/>
              <a:t>/</a:t>
            </a:r>
            <a:r>
              <a:rPr lang="ko-KR" altLang="en-US" dirty="0"/>
              <a:t>수확 준비가 됨</a:t>
            </a:r>
            <a:r>
              <a:rPr lang="en-US" altLang="ko-KR" dirty="0"/>
              <a:t>/</a:t>
            </a:r>
            <a:r>
              <a:rPr lang="ko-KR" altLang="en-US" dirty="0"/>
              <a:t>실내온도가 어느 수준 아래로 </a:t>
            </a:r>
            <a:r>
              <a:rPr lang="ko-KR" altLang="en-US" dirty="0" err="1"/>
              <a:t>내려감</a:t>
            </a:r>
            <a:r>
              <a:rPr lang="en-US" altLang="ko-KR" dirty="0"/>
              <a:t>/</a:t>
            </a:r>
            <a:r>
              <a:rPr lang="ko-KR" altLang="en-US" dirty="0"/>
              <a:t>타이머가 완료됨</a:t>
            </a:r>
            <a:endParaRPr lang="en-US" altLang="ko-KR" dirty="0"/>
          </a:p>
        </p:txBody>
      </p:sp>
      <p:sp>
        <p:nvSpPr>
          <p:cNvPr id="4" name="슬라이드 번호 개체 틀 3">
            <a:extLst>
              <a:ext uri="{FF2B5EF4-FFF2-40B4-BE49-F238E27FC236}">
                <a16:creationId xmlns:a16="http://schemas.microsoft.com/office/drawing/2014/main" id="{CADD3013-B917-47DB-8BD1-5DB1E9DFE325}"/>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31</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1342300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3EAD16-2457-4FEA-81AA-6F1A6674DCED}"/>
              </a:ext>
            </a:extLst>
          </p:cNvPr>
          <p:cNvSpPr>
            <a:spLocks noGrp="1"/>
          </p:cNvSpPr>
          <p:nvPr>
            <p:ph type="title"/>
          </p:nvPr>
        </p:nvSpPr>
        <p:spPr/>
        <p:txBody>
          <a:bodyPr/>
          <a:lstStyle/>
          <a:p>
            <a:r>
              <a:rPr lang="ko-KR" altLang="en-US" dirty="0"/>
              <a:t>상태 다이어그램</a:t>
            </a:r>
            <a:br>
              <a:rPr lang="en-US" altLang="ko-KR" dirty="0"/>
            </a:br>
            <a:r>
              <a:rPr lang="ko-KR" altLang="en-US" sz="2100" dirty="0"/>
              <a:t>기본적인 사용</a:t>
            </a:r>
            <a:endParaRPr lang="ko-KR" altLang="en-US" dirty="0"/>
          </a:p>
        </p:txBody>
      </p:sp>
      <p:sp>
        <p:nvSpPr>
          <p:cNvPr id="3" name="내용 개체 틀 2">
            <a:extLst>
              <a:ext uri="{FF2B5EF4-FFF2-40B4-BE49-F238E27FC236}">
                <a16:creationId xmlns:a16="http://schemas.microsoft.com/office/drawing/2014/main" id="{6B762159-A6AA-440E-BF7F-191557912808}"/>
              </a:ext>
            </a:extLst>
          </p:cNvPr>
          <p:cNvSpPr>
            <a:spLocks noGrp="1"/>
          </p:cNvSpPr>
          <p:nvPr>
            <p:ph idx="1"/>
          </p:nvPr>
        </p:nvSpPr>
        <p:spPr/>
        <p:txBody>
          <a:bodyPr/>
          <a:lstStyle/>
          <a:p>
            <a:r>
              <a:rPr lang="en-US" altLang="ko-KR" dirty="0"/>
              <a:t>ATM</a:t>
            </a:r>
            <a:r>
              <a:rPr lang="ko-KR" altLang="en-US" dirty="0"/>
              <a:t>기의 상태를 식별</a:t>
            </a:r>
            <a:endParaRPr lang="en-US" altLang="ko-KR" dirty="0"/>
          </a:p>
          <a:p>
            <a:pPr lvl="1"/>
            <a:r>
              <a:rPr lang="ko-KR" altLang="en-US" dirty="0"/>
              <a:t>종료</a:t>
            </a:r>
            <a:endParaRPr lang="en-US" altLang="ko-KR" dirty="0"/>
          </a:p>
          <a:p>
            <a:pPr lvl="1"/>
            <a:r>
              <a:rPr lang="ko-KR" altLang="en-US" dirty="0"/>
              <a:t>대기</a:t>
            </a:r>
            <a:endParaRPr lang="en-US" altLang="ko-KR" dirty="0"/>
          </a:p>
          <a:p>
            <a:pPr lvl="1"/>
            <a:r>
              <a:rPr lang="ko-KR" altLang="en-US" dirty="0"/>
              <a:t>자가진단</a:t>
            </a:r>
            <a:endParaRPr lang="en-US" altLang="ko-KR" dirty="0"/>
          </a:p>
          <a:p>
            <a:pPr lvl="1"/>
            <a:r>
              <a:rPr lang="ko-KR" altLang="en-US" dirty="0"/>
              <a:t>고장</a:t>
            </a:r>
            <a:endParaRPr lang="en-US" altLang="ko-KR" dirty="0"/>
          </a:p>
          <a:p>
            <a:pPr lvl="1"/>
            <a:r>
              <a:rPr lang="ko-KR" altLang="en-US" dirty="0"/>
              <a:t>유지보수</a:t>
            </a:r>
            <a:endParaRPr lang="en-US" altLang="ko-KR" dirty="0"/>
          </a:p>
          <a:p>
            <a:pPr lvl="1"/>
            <a:r>
              <a:rPr lang="ko-KR" altLang="en-US" dirty="0"/>
              <a:t>고객 업무</a:t>
            </a:r>
            <a:endParaRPr lang="en-US" altLang="ko-KR" dirty="0"/>
          </a:p>
          <a:p>
            <a:pPr lvl="1"/>
            <a:endParaRPr lang="ko-KR" altLang="en-US" dirty="0"/>
          </a:p>
        </p:txBody>
      </p:sp>
      <p:sp>
        <p:nvSpPr>
          <p:cNvPr id="4" name="슬라이드 번호 개체 틀 3">
            <a:extLst>
              <a:ext uri="{FF2B5EF4-FFF2-40B4-BE49-F238E27FC236}">
                <a16:creationId xmlns:a16="http://schemas.microsoft.com/office/drawing/2014/main" id="{65078DB9-2F69-4C7A-8295-B3D649367F2F}"/>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32</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5" name="그림 4">
            <a:extLst>
              <a:ext uri="{FF2B5EF4-FFF2-40B4-BE49-F238E27FC236}">
                <a16:creationId xmlns:a16="http://schemas.microsoft.com/office/drawing/2014/main" id="{91CEA8D6-D6E8-41FE-9ADE-664C084B222E}"/>
              </a:ext>
            </a:extLst>
          </p:cNvPr>
          <p:cNvPicPr>
            <a:picLocks noChangeAspect="1"/>
          </p:cNvPicPr>
          <p:nvPr/>
        </p:nvPicPr>
        <p:blipFill>
          <a:blip r:embed="rId2"/>
          <a:stretch>
            <a:fillRect/>
          </a:stretch>
        </p:blipFill>
        <p:spPr>
          <a:xfrm>
            <a:off x="4496475" y="1402557"/>
            <a:ext cx="2464594" cy="2750344"/>
          </a:xfrm>
          <a:prstGeom prst="rect">
            <a:avLst/>
          </a:prstGeom>
        </p:spPr>
      </p:pic>
    </p:spTree>
    <p:extLst>
      <p:ext uri="{BB962C8B-B14F-4D97-AF65-F5344CB8AC3E}">
        <p14:creationId xmlns:p14="http://schemas.microsoft.com/office/powerpoint/2010/main" val="3298086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0E41E5-C1E0-49EF-B730-22A5E62DC7DF}"/>
              </a:ext>
            </a:extLst>
          </p:cNvPr>
          <p:cNvSpPr>
            <a:spLocks noGrp="1"/>
          </p:cNvSpPr>
          <p:nvPr>
            <p:ph type="title"/>
          </p:nvPr>
        </p:nvSpPr>
        <p:spPr/>
        <p:txBody>
          <a:bodyPr>
            <a:normAutofit/>
          </a:bodyPr>
          <a:lstStyle/>
          <a:p>
            <a:r>
              <a:rPr lang="ko-KR" altLang="en-US" dirty="0"/>
              <a:t>상태 다이어그램</a:t>
            </a:r>
            <a:br>
              <a:rPr lang="en-US" altLang="ko-KR" dirty="0"/>
            </a:br>
            <a:r>
              <a:rPr lang="en-US" altLang="ko-KR" sz="2100" dirty="0"/>
              <a:t>Entry, Do, Exit Activities</a:t>
            </a:r>
            <a:endParaRPr lang="ko-KR" altLang="en-US" dirty="0"/>
          </a:p>
        </p:txBody>
      </p:sp>
      <p:sp>
        <p:nvSpPr>
          <p:cNvPr id="3" name="내용 개체 틀 2">
            <a:extLst>
              <a:ext uri="{FF2B5EF4-FFF2-40B4-BE49-F238E27FC236}">
                <a16:creationId xmlns:a16="http://schemas.microsoft.com/office/drawing/2014/main" id="{1A0F52AE-CF58-4668-A288-35E2E80E74FA}"/>
              </a:ext>
            </a:extLst>
          </p:cNvPr>
          <p:cNvSpPr>
            <a:spLocks noGrp="1"/>
          </p:cNvSpPr>
          <p:nvPr>
            <p:ph idx="1"/>
          </p:nvPr>
        </p:nvSpPr>
        <p:spPr/>
        <p:txBody>
          <a:bodyPr/>
          <a:lstStyle/>
          <a:p>
            <a:r>
              <a:rPr lang="ko-KR" altLang="en-US" dirty="0"/>
              <a:t>어떤 상태에 진입할 때</a:t>
            </a:r>
            <a:r>
              <a:rPr lang="en-US" altLang="ko-KR" dirty="0"/>
              <a:t>/</a:t>
            </a:r>
            <a:r>
              <a:rPr lang="ko-KR" altLang="en-US" dirty="0"/>
              <a:t>진입해 있는 동안</a:t>
            </a:r>
            <a:r>
              <a:rPr lang="en-US" altLang="ko-KR" dirty="0"/>
              <a:t>/</a:t>
            </a:r>
            <a:r>
              <a:rPr lang="ko-KR" altLang="en-US" dirty="0"/>
              <a:t>종료할 때 수행하는 액션들을 정의 할 수 있음</a:t>
            </a:r>
            <a:endParaRPr lang="en-US" altLang="ko-KR" dirty="0"/>
          </a:p>
          <a:p>
            <a:pPr lvl="1"/>
            <a:r>
              <a:rPr lang="ko-KR" altLang="en-US" dirty="0"/>
              <a:t>고장 상태에 진입할 때 </a:t>
            </a:r>
            <a:r>
              <a:rPr lang="en-US" altLang="ko-KR" dirty="0"/>
              <a:t>: </a:t>
            </a:r>
            <a:r>
              <a:rPr lang="ko-KR" altLang="en-US" dirty="0"/>
              <a:t>은행에 유지보수를 요청</a:t>
            </a:r>
            <a:endParaRPr lang="en-US" altLang="ko-KR" dirty="0"/>
          </a:p>
          <a:p>
            <a:pPr lvl="1"/>
            <a:r>
              <a:rPr lang="ko-KR" altLang="en-US" dirty="0"/>
              <a:t>대기 상태에 진입할 때 </a:t>
            </a:r>
            <a:r>
              <a:rPr lang="en-US" altLang="ko-KR" dirty="0"/>
              <a:t>: </a:t>
            </a:r>
            <a:r>
              <a:rPr lang="ko-KR" altLang="en-US" dirty="0"/>
              <a:t>대기 화면을 띄움</a:t>
            </a:r>
            <a:endParaRPr lang="en-US" altLang="ko-KR" dirty="0"/>
          </a:p>
          <a:p>
            <a:pPr lvl="1"/>
            <a:r>
              <a:rPr lang="ko-KR" altLang="en-US" dirty="0"/>
              <a:t>유지보수 상태를 종료할 때 </a:t>
            </a:r>
            <a:r>
              <a:rPr lang="en-US" altLang="ko-KR" dirty="0"/>
              <a:t>: </a:t>
            </a:r>
            <a:r>
              <a:rPr lang="ko-KR" altLang="en-US" dirty="0"/>
              <a:t>보고서를 생성</a:t>
            </a:r>
          </a:p>
        </p:txBody>
      </p:sp>
      <p:sp>
        <p:nvSpPr>
          <p:cNvPr id="4" name="슬라이드 번호 개체 틀 3">
            <a:extLst>
              <a:ext uri="{FF2B5EF4-FFF2-40B4-BE49-F238E27FC236}">
                <a16:creationId xmlns:a16="http://schemas.microsoft.com/office/drawing/2014/main" id="{E1237BC8-59E8-41EA-B419-1FB573AD9BC8}"/>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33</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8" name="그림 7">
            <a:extLst>
              <a:ext uri="{FF2B5EF4-FFF2-40B4-BE49-F238E27FC236}">
                <a16:creationId xmlns:a16="http://schemas.microsoft.com/office/drawing/2014/main" id="{81128CF6-503C-4D7B-B5DE-0B186C41AE75}"/>
              </a:ext>
            </a:extLst>
          </p:cNvPr>
          <p:cNvPicPr>
            <a:picLocks noChangeAspect="1"/>
          </p:cNvPicPr>
          <p:nvPr/>
        </p:nvPicPr>
        <p:blipFill>
          <a:blip r:embed="rId2"/>
          <a:stretch>
            <a:fillRect/>
          </a:stretch>
        </p:blipFill>
        <p:spPr>
          <a:xfrm>
            <a:off x="5055853" y="3273285"/>
            <a:ext cx="2496210" cy="1269812"/>
          </a:xfrm>
          <a:prstGeom prst="rect">
            <a:avLst/>
          </a:prstGeom>
        </p:spPr>
      </p:pic>
    </p:spTree>
    <p:extLst>
      <p:ext uri="{BB962C8B-B14F-4D97-AF65-F5344CB8AC3E}">
        <p14:creationId xmlns:p14="http://schemas.microsoft.com/office/powerpoint/2010/main" val="1228159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54A9CF-FEF9-4EF5-A718-7A722BF4E957}"/>
              </a:ext>
            </a:extLst>
          </p:cNvPr>
          <p:cNvSpPr>
            <a:spLocks noGrp="1"/>
          </p:cNvSpPr>
          <p:nvPr>
            <p:ph type="title"/>
          </p:nvPr>
        </p:nvSpPr>
        <p:spPr/>
        <p:txBody>
          <a:bodyPr/>
          <a:lstStyle/>
          <a:p>
            <a:r>
              <a:rPr lang="ko-KR" altLang="en-US" dirty="0">
                <a:solidFill>
                  <a:prstClr val="black"/>
                </a:solidFill>
                <a:latin typeface="맑은 고딕" panose="020F0302020204030204"/>
                <a:ea typeface="맑은 고딕" panose="020B0503020000020004" pitchFamily="50" charset="-127"/>
              </a:rPr>
              <a:t>상태 다이어그램</a:t>
            </a:r>
            <a:br>
              <a:rPr lang="en-US" altLang="ko-KR" dirty="0">
                <a:solidFill>
                  <a:prstClr val="black"/>
                </a:solidFill>
                <a:latin typeface="맑은 고딕" panose="020F0302020204030204"/>
                <a:ea typeface="맑은 고딕" panose="020B0503020000020004" pitchFamily="50" charset="-127"/>
              </a:rPr>
            </a:br>
            <a:r>
              <a:rPr lang="ko-KR" altLang="en-US" sz="2100" dirty="0">
                <a:solidFill>
                  <a:prstClr val="black"/>
                </a:solidFill>
                <a:latin typeface="맑은 고딕" panose="020F0302020204030204"/>
                <a:ea typeface="맑은 고딕" panose="020B0503020000020004" pitchFamily="50" charset="-127"/>
              </a:rPr>
              <a:t>전이 정의하기</a:t>
            </a:r>
            <a:endParaRPr lang="ko-KR" altLang="en-US" dirty="0"/>
          </a:p>
        </p:txBody>
      </p:sp>
      <p:sp>
        <p:nvSpPr>
          <p:cNvPr id="3" name="내용 개체 틀 2">
            <a:extLst>
              <a:ext uri="{FF2B5EF4-FFF2-40B4-BE49-F238E27FC236}">
                <a16:creationId xmlns:a16="http://schemas.microsoft.com/office/drawing/2014/main" id="{BFEC6202-CB83-4FC9-8FED-14C36145E5C3}"/>
              </a:ext>
            </a:extLst>
          </p:cNvPr>
          <p:cNvSpPr>
            <a:spLocks noGrp="1"/>
          </p:cNvSpPr>
          <p:nvPr>
            <p:ph idx="1"/>
          </p:nvPr>
        </p:nvSpPr>
        <p:spPr/>
        <p:txBody>
          <a:bodyPr/>
          <a:lstStyle/>
          <a:p>
            <a:r>
              <a:rPr lang="ko-KR" altLang="en-US" dirty="0"/>
              <a:t>설명과 </a:t>
            </a:r>
            <a:r>
              <a:rPr lang="en-US" altLang="ko-KR" dirty="0"/>
              <a:t>guard condition</a:t>
            </a:r>
            <a:r>
              <a:rPr lang="ko-KR" altLang="en-US" dirty="0"/>
              <a:t>을 이용해 전이 조건을 설정</a:t>
            </a:r>
            <a:endParaRPr lang="en-US" altLang="ko-KR" dirty="0"/>
          </a:p>
          <a:p>
            <a:r>
              <a:rPr lang="ko-KR" altLang="en-US" dirty="0"/>
              <a:t>액티비티 다이어그램과 같이 </a:t>
            </a:r>
            <a:br>
              <a:rPr lang="en-US" altLang="ko-KR" dirty="0"/>
            </a:br>
            <a:r>
              <a:rPr lang="en-US" altLang="ko-KR" dirty="0"/>
              <a:t>decision node </a:t>
            </a:r>
            <a:r>
              <a:rPr lang="ko-KR" altLang="en-US" dirty="0"/>
              <a:t>사용 가능</a:t>
            </a:r>
            <a:endParaRPr lang="en-US" altLang="ko-KR" dirty="0"/>
          </a:p>
          <a:p>
            <a:endParaRPr lang="en-US" altLang="ko-KR" dirty="0"/>
          </a:p>
          <a:p>
            <a:endParaRPr lang="ko-KR" altLang="en-US" dirty="0"/>
          </a:p>
        </p:txBody>
      </p:sp>
      <p:sp>
        <p:nvSpPr>
          <p:cNvPr id="4" name="슬라이드 번호 개체 틀 3">
            <a:extLst>
              <a:ext uri="{FF2B5EF4-FFF2-40B4-BE49-F238E27FC236}">
                <a16:creationId xmlns:a16="http://schemas.microsoft.com/office/drawing/2014/main" id="{A84DF0D2-A6B3-420D-AA58-ED1B7285C427}"/>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34</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6" name="그림 5">
            <a:extLst>
              <a:ext uri="{FF2B5EF4-FFF2-40B4-BE49-F238E27FC236}">
                <a16:creationId xmlns:a16="http://schemas.microsoft.com/office/drawing/2014/main" id="{452F30AD-63CA-4A2E-84EB-CB25837DFA43}"/>
              </a:ext>
            </a:extLst>
          </p:cNvPr>
          <p:cNvPicPr>
            <a:picLocks noChangeAspect="1"/>
          </p:cNvPicPr>
          <p:nvPr/>
        </p:nvPicPr>
        <p:blipFill>
          <a:blip r:embed="rId2"/>
          <a:stretch>
            <a:fillRect/>
          </a:stretch>
        </p:blipFill>
        <p:spPr>
          <a:xfrm>
            <a:off x="5179477" y="1897856"/>
            <a:ext cx="3114675" cy="3143250"/>
          </a:xfrm>
          <a:prstGeom prst="rect">
            <a:avLst/>
          </a:prstGeom>
        </p:spPr>
      </p:pic>
    </p:spTree>
    <p:extLst>
      <p:ext uri="{BB962C8B-B14F-4D97-AF65-F5344CB8AC3E}">
        <p14:creationId xmlns:p14="http://schemas.microsoft.com/office/powerpoint/2010/main" val="2106225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0E41E5-C1E0-49EF-B730-22A5E62DC7DF}"/>
              </a:ext>
            </a:extLst>
          </p:cNvPr>
          <p:cNvSpPr>
            <a:spLocks noGrp="1"/>
          </p:cNvSpPr>
          <p:nvPr>
            <p:ph type="title"/>
          </p:nvPr>
        </p:nvSpPr>
        <p:spPr/>
        <p:txBody>
          <a:bodyPr>
            <a:normAutofit/>
          </a:bodyPr>
          <a:lstStyle/>
          <a:p>
            <a:r>
              <a:rPr lang="ko-KR" altLang="en-US" dirty="0"/>
              <a:t>상태 다이어그램</a:t>
            </a:r>
            <a:br>
              <a:rPr lang="en-US" altLang="ko-KR" dirty="0"/>
            </a:br>
            <a:r>
              <a:rPr lang="en-US" altLang="ko-KR" sz="2100" dirty="0"/>
              <a:t>composite</a:t>
            </a:r>
            <a:r>
              <a:rPr lang="ko-KR" altLang="en-US" sz="2100" dirty="0"/>
              <a:t> </a:t>
            </a:r>
            <a:r>
              <a:rPr lang="en-US" altLang="ko-KR" sz="2100" dirty="0"/>
              <a:t>/</a:t>
            </a:r>
            <a:r>
              <a:rPr lang="ko-KR" altLang="en-US" sz="2100" dirty="0"/>
              <a:t> </a:t>
            </a:r>
            <a:r>
              <a:rPr lang="en-US" altLang="ko-KR" sz="2100" dirty="0"/>
              <a:t>nested</a:t>
            </a:r>
            <a:r>
              <a:rPr lang="ko-KR" altLang="en-US" sz="2100" dirty="0"/>
              <a:t> </a:t>
            </a:r>
            <a:r>
              <a:rPr lang="en-US" altLang="ko-KR" sz="2100" dirty="0"/>
              <a:t>state</a:t>
            </a:r>
            <a:endParaRPr lang="ko-KR" altLang="en-US" dirty="0"/>
          </a:p>
        </p:txBody>
      </p:sp>
      <p:sp>
        <p:nvSpPr>
          <p:cNvPr id="3" name="내용 개체 틀 2">
            <a:extLst>
              <a:ext uri="{FF2B5EF4-FFF2-40B4-BE49-F238E27FC236}">
                <a16:creationId xmlns:a16="http://schemas.microsoft.com/office/drawing/2014/main" id="{1A0F52AE-CF58-4668-A288-35E2E80E74FA}"/>
              </a:ext>
            </a:extLst>
          </p:cNvPr>
          <p:cNvSpPr>
            <a:spLocks noGrp="1"/>
          </p:cNvSpPr>
          <p:nvPr>
            <p:ph idx="1"/>
          </p:nvPr>
        </p:nvSpPr>
        <p:spPr/>
        <p:txBody>
          <a:bodyPr/>
          <a:lstStyle/>
          <a:p>
            <a:r>
              <a:rPr lang="ko-KR" altLang="en-US" dirty="0"/>
              <a:t>복잡한 시스템을 </a:t>
            </a:r>
            <a:r>
              <a:rPr lang="ko-KR" altLang="en-US" dirty="0" err="1"/>
              <a:t>다룰때는</a:t>
            </a:r>
            <a:r>
              <a:rPr lang="ko-KR" altLang="en-US" dirty="0"/>
              <a:t> 상태의 수가 지나치게 많아지는 경향이 있음</a:t>
            </a:r>
            <a:endParaRPr lang="en-US" altLang="ko-KR" dirty="0"/>
          </a:p>
          <a:p>
            <a:r>
              <a:rPr lang="ko-KR" altLang="en-US" dirty="0"/>
              <a:t>여러 개의 상태를 하나로 묶어 다이어그램을 단순하게 유지</a:t>
            </a:r>
            <a:endParaRPr lang="en-US" altLang="ko-KR" dirty="0"/>
          </a:p>
          <a:p>
            <a:pPr lvl="1"/>
            <a:r>
              <a:rPr lang="en-US" altLang="ko-KR" dirty="0"/>
              <a:t>Composite state : </a:t>
            </a:r>
            <a:r>
              <a:rPr lang="ko-KR" altLang="en-US" dirty="0"/>
              <a:t>내부에 포함된 </a:t>
            </a:r>
            <a:r>
              <a:rPr lang="en-US" altLang="ko-KR" dirty="0"/>
              <a:t>state </a:t>
            </a:r>
            <a:r>
              <a:rPr lang="ko-KR" altLang="en-US" dirty="0"/>
              <a:t>가운데 하나가 해당 </a:t>
            </a:r>
            <a:r>
              <a:rPr lang="en-US" altLang="ko-KR" dirty="0"/>
              <a:t>state</a:t>
            </a:r>
            <a:r>
              <a:rPr lang="ko-KR" altLang="en-US" dirty="0"/>
              <a:t>의 실제 현재 상태가 됨</a:t>
            </a:r>
            <a:endParaRPr lang="en-US" altLang="ko-KR" dirty="0"/>
          </a:p>
          <a:p>
            <a:r>
              <a:rPr lang="ko-KR" altLang="en-US" dirty="0"/>
              <a:t>도구에 따라 </a:t>
            </a:r>
            <a:r>
              <a:rPr lang="en-US" altLang="ko-KR" dirty="0"/>
              <a:t>substate </a:t>
            </a:r>
            <a:r>
              <a:rPr lang="ko-KR" altLang="en-US" dirty="0"/>
              <a:t>지원</a:t>
            </a:r>
          </a:p>
        </p:txBody>
      </p:sp>
      <p:sp>
        <p:nvSpPr>
          <p:cNvPr id="4" name="슬라이드 번호 개체 틀 3">
            <a:extLst>
              <a:ext uri="{FF2B5EF4-FFF2-40B4-BE49-F238E27FC236}">
                <a16:creationId xmlns:a16="http://schemas.microsoft.com/office/drawing/2014/main" id="{E1237BC8-59E8-41EA-B419-1FB573AD9BC8}"/>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35</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6" name="그림 5">
            <a:extLst>
              <a:ext uri="{FF2B5EF4-FFF2-40B4-BE49-F238E27FC236}">
                <a16:creationId xmlns:a16="http://schemas.microsoft.com/office/drawing/2014/main" id="{5CBFB30D-9DF7-42D2-BFAF-FED38E4A5310}"/>
              </a:ext>
            </a:extLst>
          </p:cNvPr>
          <p:cNvPicPr>
            <a:picLocks noChangeAspect="1"/>
          </p:cNvPicPr>
          <p:nvPr/>
        </p:nvPicPr>
        <p:blipFill>
          <a:blip r:embed="rId2"/>
          <a:stretch>
            <a:fillRect/>
          </a:stretch>
        </p:blipFill>
        <p:spPr>
          <a:xfrm>
            <a:off x="4713428" y="2633327"/>
            <a:ext cx="3679545" cy="2407780"/>
          </a:xfrm>
          <a:prstGeom prst="rect">
            <a:avLst/>
          </a:prstGeom>
        </p:spPr>
      </p:pic>
    </p:spTree>
    <p:extLst>
      <p:ext uri="{BB962C8B-B14F-4D97-AF65-F5344CB8AC3E}">
        <p14:creationId xmlns:p14="http://schemas.microsoft.com/office/powerpoint/2010/main" val="1210530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BE3F7E-9ABF-45D3-9CDC-3A6F91CD3377}"/>
              </a:ext>
            </a:extLst>
          </p:cNvPr>
          <p:cNvSpPr>
            <a:spLocks noGrp="1"/>
          </p:cNvSpPr>
          <p:nvPr>
            <p:ph type="title"/>
          </p:nvPr>
        </p:nvSpPr>
        <p:spPr/>
        <p:txBody>
          <a:bodyPr/>
          <a:lstStyle/>
          <a:p>
            <a:r>
              <a:rPr lang="ko-KR" altLang="en-US" dirty="0"/>
              <a:t>상태 다이어그램 실습하기 </a:t>
            </a:r>
            <a:r>
              <a:rPr lang="en-US" altLang="ko-KR" dirty="0"/>
              <a:t>(</a:t>
            </a:r>
            <a:r>
              <a:rPr lang="ko-KR" altLang="en-US"/>
              <a:t>팀</a:t>
            </a:r>
            <a:r>
              <a:rPr lang="en-US" altLang="ko-KR"/>
              <a:t>)</a:t>
            </a:r>
            <a:endParaRPr lang="ko-KR" altLang="en-US" dirty="0"/>
          </a:p>
        </p:txBody>
      </p:sp>
      <p:sp>
        <p:nvSpPr>
          <p:cNvPr id="3" name="내용 개체 틀 2">
            <a:extLst>
              <a:ext uri="{FF2B5EF4-FFF2-40B4-BE49-F238E27FC236}">
                <a16:creationId xmlns:a16="http://schemas.microsoft.com/office/drawing/2014/main" id="{6A3D4B48-B2F3-45B4-9C08-C6BC410BAB9A}"/>
              </a:ext>
            </a:extLst>
          </p:cNvPr>
          <p:cNvSpPr>
            <a:spLocks noGrp="1"/>
          </p:cNvSpPr>
          <p:nvPr>
            <p:ph idx="1"/>
          </p:nvPr>
        </p:nvSpPr>
        <p:spPr/>
        <p:txBody>
          <a:bodyPr/>
          <a:lstStyle/>
          <a:p>
            <a:r>
              <a:rPr lang="ko-KR" altLang="en-US" dirty="0"/>
              <a:t>도서관의 장서관리 소프트웨어를 개발하고 있다고 가정하고</a:t>
            </a:r>
            <a:r>
              <a:rPr lang="en-US" altLang="ko-KR" dirty="0"/>
              <a:t>, </a:t>
            </a:r>
            <a:r>
              <a:rPr lang="ko-KR" altLang="en-US" dirty="0"/>
              <a:t>도서관에 비치된 </a:t>
            </a:r>
            <a:r>
              <a:rPr lang="en-US" altLang="ko-KR" dirty="0"/>
              <a:t>'</a:t>
            </a:r>
            <a:r>
              <a:rPr lang="ko-KR" altLang="en-US" dirty="0"/>
              <a:t>책</a:t>
            </a:r>
            <a:r>
              <a:rPr lang="en-US" altLang="ko-KR" dirty="0"/>
              <a:t>' </a:t>
            </a:r>
            <a:r>
              <a:rPr lang="ko-KR" altLang="en-US" dirty="0"/>
              <a:t>객체를 상태 다이어그램으로 모델링해보세요</a:t>
            </a:r>
            <a:r>
              <a:rPr lang="en-US" altLang="ko-KR" dirty="0"/>
              <a:t>.</a:t>
            </a:r>
          </a:p>
          <a:p>
            <a:r>
              <a:rPr lang="ko-KR" altLang="en-US" dirty="0"/>
              <a:t>책은 서가에 있다가 사용자에 의해 대출되고</a:t>
            </a:r>
            <a:r>
              <a:rPr lang="en-US" altLang="ko-KR" dirty="0"/>
              <a:t>, </a:t>
            </a:r>
            <a:r>
              <a:rPr lang="ko-KR" altLang="en-US" dirty="0"/>
              <a:t>반납된 후 사서들의 정리를 통해 다시 서가로 옮겨집니다</a:t>
            </a:r>
            <a:r>
              <a:rPr lang="en-US" altLang="ko-KR" dirty="0"/>
              <a:t>.</a:t>
            </a:r>
          </a:p>
          <a:p>
            <a:r>
              <a:rPr lang="ko-KR" altLang="en-US" dirty="0"/>
              <a:t>사서들은 서가를 점검하여 책에 손상이 있다면 이를 수선실로 옮겨 수선하며</a:t>
            </a:r>
            <a:r>
              <a:rPr lang="en-US" altLang="ko-KR" dirty="0"/>
              <a:t>, </a:t>
            </a:r>
            <a:r>
              <a:rPr lang="ko-KR" altLang="en-US" dirty="0"/>
              <a:t>이 동안 대출은 불가능합니다</a:t>
            </a:r>
            <a:r>
              <a:rPr lang="en-US" altLang="ko-KR" dirty="0"/>
              <a:t>.</a:t>
            </a:r>
            <a:endParaRPr lang="ko-KR" altLang="en-US" dirty="0"/>
          </a:p>
        </p:txBody>
      </p:sp>
      <p:sp>
        <p:nvSpPr>
          <p:cNvPr id="4" name="슬라이드 번호 개체 틀 3">
            <a:extLst>
              <a:ext uri="{FF2B5EF4-FFF2-40B4-BE49-F238E27FC236}">
                <a16:creationId xmlns:a16="http://schemas.microsoft.com/office/drawing/2014/main" id="{6CC25AA7-3409-447C-AD48-C55D0B666998}"/>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36</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928567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0CB6D6-9BDB-40CA-873D-63F386561827}"/>
              </a:ext>
            </a:extLst>
          </p:cNvPr>
          <p:cNvSpPr>
            <a:spLocks noGrp="1"/>
          </p:cNvSpPr>
          <p:nvPr>
            <p:ph type="title"/>
          </p:nvPr>
        </p:nvSpPr>
        <p:spPr/>
        <p:txBody>
          <a:bodyPr/>
          <a:lstStyle/>
          <a:p>
            <a:r>
              <a:rPr lang="ko-KR" altLang="en-US" dirty="0"/>
              <a:t>클래스 다이어그램</a:t>
            </a:r>
          </a:p>
        </p:txBody>
      </p:sp>
      <p:sp>
        <p:nvSpPr>
          <p:cNvPr id="3" name="내용 개체 틀 2">
            <a:extLst>
              <a:ext uri="{FF2B5EF4-FFF2-40B4-BE49-F238E27FC236}">
                <a16:creationId xmlns:a16="http://schemas.microsoft.com/office/drawing/2014/main" id="{B65D07D5-48F5-427A-ABFB-75C28F644B75}"/>
              </a:ext>
            </a:extLst>
          </p:cNvPr>
          <p:cNvSpPr>
            <a:spLocks noGrp="1"/>
          </p:cNvSpPr>
          <p:nvPr>
            <p:ph idx="1"/>
          </p:nvPr>
        </p:nvSpPr>
        <p:spPr/>
        <p:txBody>
          <a:bodyPr/>
          <a:lstStyle/>
          <a:p>
            <a:r>
              <a:rPr lang="ko-KR" altLang="en-US" dirty="0"/>
              <a:t>코드에 대한 직접적인 설계도</a:t>
            </a:r>
            <a:endParaRPr lang="en-US" altLang="ko-KR" dirty="0"/>
          </a:p>
          <a:p>
            <a:r>
              <a:rPr lang="ko-KR" altLang="en-US" dirty="0"/>
              <a:t>클래스의 정의와 그 관계를 중심으로 설계</a:t>
            </a:r>
            <a:endParaRPr lang="en-US" altLang="ko-KR" dirty="0"/>
          </a:p>
          <a:p>
            <a:r>
              <a:rPr lang="en-US" altLang="ko-KR" dirty="0"/>
              <a:t>OOAD</a:t>
            </a:r>
            <a:r>
              <a:rPr lang="ko-KR" altLang="en-US" dirty="0"/>
              <a:t>의 최종산출물 중 하나</a:t>
            </a:r>
            <a:endParaRPr lang="en-US" altLang="ko-KR" dirty="0"/>
          </a:p>
          <a:p>
            <a:pPr lvl="1"/>
            <a:r>
              <a:rPr lang="en-US" altLang="ko-KR" dirty="0"/>
              <a:t>OOA</a:t>
            </a:r>
            <a:r>
              <a:rPr lang="ko-KR" altLang="en-US" dirty="0"/>
              <a:t> </a:t>
            </a:r>
            <a:r>
              <a:rPr lang="en-US" altLang="ko-KR" dirty="0"/>
              <a:t>: </a:t>
            </a:r>
            <a:r>
              <a:rPr lang="ko-KR" altLang="en-US" dirty="0"/>
              <a:t>시스템의 행위 주체를 찾는다</a:t>
            </a:r>
            <a:endParaRPr lang="en-US" altLang="ko-KR" dirty="0"/>
          </a:p>
          <a:p>
            <a:pPr lvl="2"/>
            <a:r>
              <a:rPr lang="ko-KR" altLang="en-US" dirty="0"/>
              <a:t>클래스의 세부적 동작을 설계하지는 않음</a:t>
            </a:r>
            <a:endParaRPr lang="en-US" altLang="ko-KR" dirty="0"/>
          </a:p>
          <a:p>
            <a:pPr lvl="1"/>
            <a:r>
              <a:rPr lang="en-US" altLang="ko-KR" dirty="0"/>
              <a:t>OOD</a:t>
            </a:r>
            <a:r>
              <a:rPr lang="ko-KR" altLang="en-US" dirty="0"/>
              <a:t> </a:t>
            </a:r>
            <a:r>
              <a:rPr lang="en-US" altLang="ko-KR" dirty="0"/>
              <a:t>: </a:t>
            </a:r>
            <a:r>
              <a:rPr lang="ko-KR" altLang="en-US" dirty="0"/>
              <a:t>시스템의 구조를 설계한다</a:t>
            </a:r>
          </a:p>
        </p:txBody>
      </p:sp>
      <p:sp>
        <p:nvSpPr>
          <p:cNvPr id="4" name="슬라이드 번호 개체 틀 3">
            <a:extLst>
              <a:ext uri="{FF2B5EF4-FFF2-40B4-BE49-F238E27FC236}">
                <a16:creationId xmlns:a16="http://schemas.microsoft.com/office/drawing/2014/main" id="{43CE4C44-0A59-4558-9B16-A7B418DCEBED}"/>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37</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2326987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489FCB-19F7-46B6-AA3B-EEE9CF49E7F6}"/>
              </a:ext>
            </a:extLst>
          </p:cNvPr>
          <p:cNvSpPr>
            <a:spLocks noGrp="1"/>
          </p:cNvSpPr>
          <p:nvPr>
            <p:ph type="title"/>
          </p:nvPr>
        </p:nvSpPr>
        <p:spPr/>
        <p:txBody>
          <a:bodyPr>
            <a:normAutofit fontScale="90000"/>
          </a:bodyPr>
          <a:lstStyle/>
          <a:p>
            <a:r>
              <a:rPr lang="ko-KR" altLang="en-US" dirty="0"/>
              <a:t>클래스 다이어그램</a:t>
            </a:r>
            <a:br>
              <a:rPr lang="en-US" altLang="ko-KR" dirty="0"/>
            </a:br>
            <a:r>
              <a:rPr lang="en-US" altLang="ko-KR" dirty="0"/>
              <a:t>notations</a:t>
            </a:r>
            <a:endParaRPr lang="ko-KR" altLang="en-US" dirty="0"/>
          </a:p>
        </p:txBody>
      </p:sp>
      <p:sp>
        <p:nvSpPr>
          <p:cNvPr id="3" name="내용 개체 틀 2">
            <a:extLst>
              <a:ext uri="{FF2B5EF4-FFF2-40B4-BE49-F238E27FC236}">
                <a16:creationId xmlns:a16="http://schemas.microsoft.com/office/drawing/2014/main" id="{26FE7833-ED32-4F50-9681-5E88662D30D9}"/>
              </a:ext>
            </a:extLst>
          </p:cNvPr>
          <p:cNvSpPr>
            <a:spLocks noGrp="1"/>
          </p:cNvSpPr>
          <p:nvPr>
            <p:ph idx="1"/>
          </p:nvPr>
        </p:nvSpPr>
        <p:spPr/>
        <p:txBody>
          <a:bodyPr/>
          <a:lstStyle/>
          <a:p>
            <a:r>
              <a:rPr lang="ko-KR" altLang="en-US" dirty="0"/>
              <a:t>클래스 속성</a:t>
            </a:r>
            <a:endParaRPr lang="en-US" altLang="ko-KR" dirty="0"/>
          </a:p>
          <a:p>
            <a:pPr lvl="1"/>
            <a:r>
              <a:rPr lang="en-US" altLang="ko-KR" sz="1350" i="1" dirty="0">
                <a:solidFill>
                  <a:srgbClr val="000000"/>
                </a:solidFill>
                <a:latin typeface="Courier-Oblique"/>
              </a:rPr>
              <a:t>visibility </a:t>
            </a:r>
            <a:r>
              <a:rPr lang="en-US" altLang="ko-KR" sz="1350" i="1" dirty="0" err="1">
                <a:solidFill>
                  <a:srgbClr val="000000"/>
                </a:solidFill>
                <a:latin typeface="Courier-Oblique"/>
              </a:rPr>
              <a:t>attributeName</a:t>
            </a:r>
            <a:r>
              <a:rPr lang="en-US" altLang="ko-KR" sz="1350" i="1" dirty="0">
                <a:solidFill>
                  <a:srgbClr val="000000"/>
                </a:solidFill>
                <a:latin typeface="Courier-Oblique"/>
              </a:rPr>
              <a:t> </a:t>
            </a:r>
            <a:r>
              <a:rPr lang="en-US" altLang="ko-KR" sz="1350" dirty="0">
                <a:solidFill>
                  <a:srgbClr val="000000"/>
                </a:solidFill>
                <a:latin typeface="Courier"/>
              </a:rPr>
              <a:t>: </a:t>
            </a:r>
            <a:r>
              <a:rPr lang="en-US" altLang="ko-KR" sz="1350" i="1" dirty="0">
                <a:solidFill>
                  <a:srgbClr val="000000"/>
                </a:solidFill>
                <a:latin typeface="Courier-Oblique"/>
              </a:rPr>
              <a:t>Type </a:t>
            </a:r>
            <a:r>
              <a:rPr lang="en-US" altLang="ko-KR" sz="1350" dirty="0">
                <a:solidFill>
                  <a:srgbClr val="000000"/>
                </a:solidFill>
                <a:latin typeface="Courier"/>
              </a:rPr>
              <a:t>[</a:t>
            </a:r>
            <a:r>
              <a:rPr lang="en-US" altLang="ko-KR" sz="1350" i="1" dirty="0">
                <a:solidFill>
                  <a:srgbClr val="000000"/>
                </a:solidFill>
                <a:latin typeface="Courier-Oblique"/>
              </a:rPr>
              <a:t>multiplicity</a:t>
            </a:r>
            <a:r>
              <a:rPr lang="en-US" altLang="ko-KR" sz="1350" dirty="0">
                <a:solidFill>
                  <a:srgbClr val="000000"/>
                </a:solidFill>
                <a:latin typeface="Courier"/>
              </a:rPr>
              <a:t>] =</a:t>
            </a:r>
            <a:br>
              <a:rPr lang="en-US" altLang="ko-KR" sz="1350" dirty="0">
                <a:solidFill>
                  <a:srgbClr val="000000"/>
                </a:solidFill>
                <a:latin typeface="Courier"/>
              </a:rPr>
            </a:br>
            <a:r>
              <a:rPr lang="en-US" altLang="ko-KR" sz="1350" i="1" dirty="0" err="1">
                <a:solidFill>
                  <a:srgbClr val="000000"/>
                </a:solidFill>
                <a:latin typeface="Courier-Oblique"/>
              </a:rPr>
              <a:t>DefaultValue</a:t>
            </a:r>
            <a:r>
              <a:rPr lang="en-US" altLang="ko-KR" sz="1350" i="1" dirty="0">
                <a:solidFill>
                  <a:srgbClr val="000000"/>
                </a:solidFill>
                <a:latin typeface="Courier-Oblique"/>
              </a:rPr>
              <a:t> </a:t>
            </a:r>
            <a:r>
              <a:rPr lang="en-US" altLang="ko-KR" sz="1350" dirty="0">
                <a:solidFill>
                  <a:srgbClr val="000000"/>
                </a:solidFill>
                <a:latin typeface="Courier"/>
              </a:rPr>
              <a:t>{</a:t>
            </a:r>
            <a:r>
              <a:rPr lang="en-US" altLang="ko-KR" sz="1350" i="1" dirty="0">
                <a:solidFill>
                  <a:srgbClr val="000000"/>
                </a:solidFill>
                <a:latin typeface="Courier-Oblique"/>
              </a:rPr>
              <a:t>property string</a:t>
            </a:r>
            <a:r>
              <a:rPr lang="en-US" altLang="ko-KR" sz="1350" dirty="0">
                <a:solidFill>
                  <a:srgbClr val="000000"/>
                </a:solidFill>
                <a:latin typeface="Courier"/>
              </a:rPr>
              <a:t>}</a:t>
            </a:r>
            <a:r>
              <a:rPr lang="en-US" altLang="ko-KR" dirty="0"/>
              <a:t> </a:t>
            </a:r>
          </a:p>
          <a:p>
            <a:r>
              <a:rPr lang="ko-KR" altLang="en-US" dirty="0"/>
              <a:t>클래스 동작</a:t>
            </a:r>
            <a:endParaRPr lang="en-US" altLang="ko-KR" dirty="0"/>
          </a:p>
          <a:p>
            <a:pPr lvl="1"/>
            <a:r>
              <a:rPr lang="en-US" altLang="ko-KR" sz="1350" i="1" dirty="0">
                <a:solidFill>
                  <a:srgbClr val="000000"/>
                </a:solidFill>
                <a:latin typeface="Courier-Oblique"/>
              </a:rPr>
              <a:t>visibility </a:t>
            </a:r>
            <a:r>
              <a:rPr lang="en-US" altLang="ko-KR" sz="1350" i="1" dirty="0" err="1">
                <a:solidFill>
                  <a:srgbClr val="000000"/>
                </a:solidFill>
                <a:latin typeface="Courier-Oblique"/>
              </a:rPr>
              <a:t>operationName</a:t>
            </a:r>
            <a:r>
              <a:rPr lang="en-US" altLang="ko-KR" sz="1350" i="1" dirty="0">
                <a:solidFill>
                  <a:srgbClr val="000000"/>
                </a:solidFill>
                <a:latin typeface="Courier-Oblique"/>
              </a:rPr>
              <a:t> </a:t>
            </a:r>
            <a:r>
              <a:rPr lang="en-US" altLang="ko-KR" sz="1350" dirty="0">
                <a:solidFill>
                  <a:srgbClr val="000000"/>
                </a:solidFill>
                <a:latin typeface="Courier"/>
              </a:rPr>
              <a:t>(</a:t>
            </a:r>
            <a:r>
              <a:rPr lang="en-US" altLang="ko-KR" sz="1350" i="1" dirty="0" err="1">
                <a:solidFill>
                  <a:srgbClr val="000000"/>
                </a:solidFill>
                <a:latin typeface="Courier-Oblique"/>
              </a:rPr>
              <a:t>parameterName</a:t>
            </a:r>
            <a:r>
              <a:rPr lang="en-US" altLang="ko-KR" sz="1350" i="1" dirty="0">
                <a:solidFill>
                  <a:srgbClr val="000000"/>
                </a:solidFill>
                <a:latin typeface="Courier-Oblique"/>
              </a:rPr>
              <a:t> </a:t>
            </a:r>
            <a:r>
              <a:rPr lang="en-US" altLang="ko-KR" sz="1350" dirty="0">
                <a:solidFill>
                  <a:srgbClr val="000000"/>
                </a:solidFill>
                <a:latin typeface="Courier"/>
              </a:rPr>
              <a:t>: </a:t>
            </a:r>
            <a:r>
              <a:rPr lang="en-US" altLang="ko-KR" sz="1350" i="1" dirty="0">
                <a:solidFill>
                  <a:srgbClr val="000000"/>
                </a:solidFill>
                <a:latin typeface="Courier-Oblique"/>
              </a:rPr>
              <a:t>Type</a:t>
            </a:r>
            <a:r>
              <a:rPr lang="en-US" altLang="ko-KR" sz="1350" dirty="0">
                <a:solidFill>
                  <a:srgbClr val="000000"/>
                </a:solidFill>
                <a:latin typeface="Courier"/>
              </a:rPr>
              <a:t>) :</a:t>
            </a:r>
            <a:br>
              <a:rPr lang="en-US" altLang="ko-KR" sz="1350" dirty="0">
                <a:solidFill>
                  <a:srgbClr val="000000"/>
                </a:solidFill>
                <a:latin typeface="Courier"/>
              </a:rPr>
            </a:br>
            <a:r>
              <a:rPr lang="en-US" altLang="ko-KR" sz="1350" i="1" dirty="0" err="1">
                <a:solidFill>
                  <a:srgbClr val="000000"/>
                </a:solidFill>
                <a:latin typeface="Courier-Oblique"/>
              </a:rPr>
              <a:t>ReturnType</a:t>
            </a:r>
            <a:r>
              <a:rPr lang="en-US" altLang="ko-KR" sz="1350" i="1" dirty="0">
                <a:solidFill>
                  <a:srgbClr val="000000"/>
                </a:solidFill>
                <a:latin typeface="Courier-Oblique"/>
              </a:rPr>
              <a:t> </a:t>
            </a:r>
            <a:r>
              <a:rPr lang="en-US" altLang="ko-KR" sz="1350" dirty="0">
                <a:solidFill>
                  <a:srgbClr val="000000"/>
                </a:solidFill>
                <a:latin typeface="Courier"/>
              </a:rPr>
              <a:t>{</a:t>
            </a:r>
            <a:r>
              <a:rPr lang="en-US" altLang="ko-KR" sz="1350" i="1" dirty="0">
                <a:solidFill>
                  <a:srgbClr val="000000"/>
                </a:solidFill>
                <a:latin typeface="Courier-Oblique"/>
              </a:rPr>
              <a:t>property string</a:t>
            </a:r>
            <a:r>
              <a:rPr lang="en-US" altLang="ko-KR" sz="1350" dirty="0">
                <a:solidFill>
                  <a:srgbClr val="000000"/>
                </a:solidFill>
                <a:latin typeface="Courier"/>
              </a:rPr>
              <a:t>}</a:t>
            </a:r>
            <a:r>
              <a:rPr lang="en-US" altLang="ko-KR" sz="1050" dirty="0"/>
              <a:t> </a:t>
            </a:r>
          </a:p>
          <a:p>
            <a:r>
              <a:rPr lang="ko-KR" altLang="en-US" dirty="0"/>
              <a:t>모든 속성</a:t>
            </a:r>
            <a:r>
              <a:rPr lang="en-US" altLang="ko-KR" dirty="0"/>
              <a:t>/</a:t>
            </a:r>
            <a:r>
              <a:rPr lang="ko-KR" altLang="en-US" dirty="0"/>
              <a:t>동작을 표시해야 하는 것은 아님</a:t>
            </a:r>
            <a:endParaRPr lang="en-US" altLang="ko-KR" dirty="0"/>
          </a:p>
          <a:p>
            <a:pPr lvl="1"/>
            <a:r>
              <a:rPr lang="en-US" altLang="ko-KR" dirty="0"/>
              <a:t>Private method</a:t>
            </a:r>
            <a:r>
              <a:rPr lang="ko-KR" altLang="en-US" dirty="0"/>
              <a:t>나 </a:t>
            </a:r>
            <a:r>
              <a:rPr lang="en-US" altLang="ko-KR" dirty="0"/>
              <a:t>getter/setter</a:t>
            </a:r>
            <a:r>
              <a:rPr lang="ko-KR" altLang="en-US" dirty="0"/>
              <a:t>는 생략</a:t>
            </a:r>
          </a:p>
          <a:p>
            <a:pPr marL="342900" lvl="1" indent="0">
              <a:buNone/>
            </a:pPr>
            <a:r>
              <a:rPr lang="en-US" altLang="ko-KR" dirty="0"/>
              <a:t>		</a:t>
            </a:r>
            <a:br>
              <a:rPr lang="en-US" altLang="ko-KR" dirty="0"/>
            </a:br>
            <a:r>
              <a:rPr lang="en-US" altLang="ko-KR" dirty="0"/>
              <a:t>		</a:t>
            </a:r>
          </a:p>
          <a:p>
            <a:pPr lvl="1"/>
            <a:endParaRPr lang="ko-KR" altLang="en-US" dirty="0"/>
          </a:p>
        </p:txBody>
      </p:sp>
      <p:sp>
        <p:nvSpPr>
          <p:cNvPr id="4" name="슬라이드 번호 개체 틀 3">
            <a:extLst>
              <a:ext uri="{FF2B5EF4-FFF2-40B4-BE49-F238E27FC236}">
                <a16:creationId xmlns:a16="http://schemas.microsoft.com/office/drawing/2014/main" id="{106BA123-19A5-4FEB-9B5A-02B6CD1C02D7}"/>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38</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6" name="그림 5">
            <a:extLst>
              <a:ext uri="{FF2B5EF4-FFF2-40B4-BE49-F238E27FC236}">
                <a16:creationId xmlns:a16="http://schemas.microsoft.com/office/drawing/2014/main" id="{015705FD-2112-408D-B28F-31A0F0B003E1}"/>
              </a:ext>
            </a:extLst>
          </p:cNvPr>
          <p:cNvPicPr>
            <a:picLocks noChangeAspect="1"/>
          </p:cNvPicPr>
          <p:nvPr/>
        </p:nvPicPr>
        <p:blipFill>
          <a:blip r:embed="rId2"/>
          <a:stretch>
            <a:fillRect/>
          </a:stretch>
        </p:blipFill>
        <p:spPr>
          <a:xfrm>
            <a:off x="5364088" y="3345551"/>
            <a:ext cx="3901838" cy="1822488"/>
          </a:xfrm>
          <a:prstGeom prst="rect">
            <a:avLst/>
          </a:prstGeom>
        </p:spPr>
      </p:pic>
    </p:spTree>
    <p:extLst>
      <p:ext uri="{BB962C8B-B14F-4D97-AF65-F5344CB8AC3E}">
        <p14:creationId xmlns:p14="http://schemas.microsoft.com/office/powerpoint/2010/main" val="4191036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ECFB82-2D01-4989-B60B-BE5A39498A01}"/>
              </a:ext>
            </a:extLst>
          </p:cNvPr>
          <p:cNvSpPr>
            <a:spLocks noGrp="1"/>
          </p:cNvSpPr>
          <p:nvPr>
            <p:ph type="title"/>
          </p:nvPr>
        </p:nvSpPr>
        <p:spPr/>
        <p:txBody>
          <a:bodyPr>
            <a:normAutofit fontScale="90000"/>
          </a:bodyPr>
          <a:lstStyle/>
          <a:p>
            <a:r>
              <a:rPr lang="ko-KR" altLang="en-US" dirty="0"/>
              <a:t>클래스 다이어그램</a:t>
            </a:r>
            <a:br>
              <a:rPr lang="en-US" altLang="ko-KR" dirty="0"/>
            </a:br>
            <a:r>
              <a:rPr lang="en-US" altLang="ko-KR" dirty="0"/>
              <a:t>notations</a:t>
            </a:r>
            <a:endParaRPr lang="ko-KR" altLang="en-US" dirty="0"/>
          </a:p>
        </p:txBody>
      </p:sp>
      <p:sp>
        <p:nvSpPr>
          <p:cNvPr id="3" name="내용 개체 틀 2">
            <a:extLst>
              <a:ext uri="{FF2B5EF4-FFF2-40B4-BE49-F238E27FC236}">
                <a16:creationId xmlns:a16="http://schemas.microsoft.com/office/drawing/2014/main" id="{D200848B-69F4-4B75-87DF-EA20F8D6AED7}"/>
              </a:ext>
            </a:extLst>
          </p:cNvPr>
          <p:cNvSpPr>
            <a:spLocks noGrp="1"/>
          </p:cNvSpPr>
          <p:nvPr>
            <p:ph idx="1"/>
          </p:nvPr>
        </p:nvSpPr>
        <p:spPr/>
        <p:txBody>
          <a:bodyPr/>
          <a:lstStyle/>
          <a:p>
            <a:r>
              <a:rPr lang="en-US" altLang="ko-KR" dirty="0"/>
              <a:t>Abstract class</a:t>
            </a:r>
          </a:p>
          <a:p>
            <a:pPr lvl="1"/>
            <a:r>
              <a:rPr lang="ko-KR" altLang="en-US" dirty="0"/>
              <a:t>이름을 </a:t>
            </a:r>
            <a:r>
              <a:rPr lang="ko-KR" altLang="en-US" i="1" dirty="0"/>
              <a:t>이탤릭</a:t>
            </a:r>
            <a:r>
              <a:rPr lang="ko-KR" altLang="en-US" dirty="0"/>
              <a:t>으로 표기하는 것이 원칙이나 잘 보이지 않기 때문에 스테레오타입 </a:t>
            </a:r>
            <a:r>
              <a:rPr lang="en-US" altLang="ko-KR" dirty="0"/>
              <a:t>&lt;&lt;abstract&gt;&gt;</a:t>
            </a:r>
            <a:r>
              <a:rPr lang="ko-KR" altLang="en-US" dirty="0"/>
              <a:t>를 사용하는 경우도 있음</a:t>
            </a:r>
            <a:endParaRPr lang="en-US" altLang="ko-KR" dirty="0"/>
          </a:p>
          <a:p>
            <a:r>
              <a:rPr lang="en-US" altLang="ko-KR" dirty="0"/>
              <a:t>Food &lt;-</a:t>
            </a:r>
            <a:r>
              <a:rPr lang="ko-KR" altLang="en-US" dirty="0"/>
              <a:t> </a:t>
            </a:r>
            <a:r>
              <a:rPr lang="en-US" altLang="ko-KR" dirty="0"/>
              <a:t>Tomato, Potato</a:t>
            </a:r>
            <a:r>
              <a:rPr lang="ko-KR" altLang="en-US" dirty="0"/>
              <a:t>의 상속관계를 생각했을 때</a:t>
            </a:r>
            <a:endParaRPr lang="en-US" altLang="ko-KR" dirty="0"/>
          </a:p>
          <a:p>
            <a:pPr lvl="1"/>
            <a:r>
              <a:rPr lang="en-US" altLang="ko-KR" dirty="0"/>
              <a:t>Tomato</a:t>
            </a:r>
            <a:r>
              <a:rPr lang="ko-KR" altLang="en-US" dirty="0"/>
              <a:t>나 </a:t>
            </a:r>
            <a:r>
              <a:rPr lang="en-US" altLang="ko-KR" dirty="0"/>
              <a:t>Potato</a:t>
            </a:r>
            <a:r>
              <a:rPr lang="ko-KR" altLang="en-US" dirty="0"/>
              <a:t>는 실제 </a:t>
            </a:r>
            <a:r>
              <a:rPr lang="en-US" altLang="ko-KR" dirty="0"/>
              <a:t>instance</a:t>
            </a:r>
            <a:r>
              <a:rPr lang="ko-KR" altLang="en-US" dirty="0"/>
              <a:t>가 있지만</a:t>
            </a:r>
            <a:endParaRPr lang="en-US" altLang="ko-KR" dirty="0"/>
          </a:p>
          <a:p>
            <a:pPr lvl="1"/>
            <a:r>
              <a:rPr lang="en-US" altLang="ko-KR" dirty="0"/>
              <a:t>Food</a:t>
            </a:r>
            <a:r>
              <a:rPr lang="ko-KR" altLang="en-US" dirty="0"/>
              <a:t>는 없으므로 추상 클래스로 선언하는 것이 </a:t>
            </a:r>
            <a:r>
              <a:rPr lang="ko-KR" altLang="en-US" dirty="0" err="1"/>
              <a:t>바람직</a:t>
            </a:r>
            <a:endParaRPr lang="en-US" altLang="ko-KR" dirty="0"/>
          </a:p>
          <a:p>
            <a:pPr lvl="2"/>
            <a:r>
              <a:rPr lang="en-US" altLang="ko-KR" dirty="0"/>
              <a:t>Food </a:t>
            </a:r>
            <a:r>
              <a:rPr lang="ko-KR" altLang="en-US" dirty="0"/>
              <a:t>타입의 인스턴스를 생성하는 사태를 미연에 방지</a:t>
            </a:r>
          </a:p>
        </p:txBody>
      </p:sp>
      <p:sp>
        <p:nvSpPr>
          <p:cNvPr id="4" name="슬라이드 번호 개체 틀 3">
            <a:extLst>
              <a:ext uri="{FF2B5EF4-FFF2-40B4-BE49-F238E27FC236}">
                <a16:creationId xmlns:a16="http://schemas.microsoft.com/office/drawing/2014/main" id="{199313F0-0376-4459-8B98-7C16CD63BD52}"/>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39</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141107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3D088C-3D3A-48F9-A889-70B16E7E58D4}"/>
              </a:ext>
            </a:extLst>
          </p:cNvPr>
          <p:cNvSpPr>
            <a:spLocks noGrp="1"/>
          </p:cNvSpPr>
          <p:nvPr>
            <p:ph type="title"/>
          </p:nvPr>
        </p:nvSpPr>
        <p:spPr/>
        <p:txBody>
          <a:bodyPr/>
          <a:lstStyle/>
          <a:p>
            <a:r>
              <a:rPr lang="ko-KR" altLang="en-US" dirty="0"/>
              <a:t>도메인 클래스 찾기</a:t>
            </a:r>
          </a:p>
        </p:txBody>
      </p:sp>
      <p:sp>
        <p:nvSpPr>
          <p:cNvPr id="3" name="내용 개체 틀 2">
            <a:extLst>
              <a:ext uri="{FF2B5EF4-FFF2-40B4-BE49-F238E27FC236}">
                <a16:creationId xmlns:a16="http://schemas.microsoft.com/office/drawing/2014/main" id="{03727E06-03B1-44D8-A4F6-93F61C86C79F}"/>
              </a:ext>
            </a:extLst>
          </p:cNvPr>
          <p:cNvSpPr>
            <a:spLocks noGrp="1"/>
          </p:cNvSpPr>
          <p:nvPr>
            <p:ph idx="1"/>
          </p:nvPr>
        </p:nvSpPr>
        <p:spPr/>
        <p:txBody>
          <a:bodyPr/>
          <a:lstStyle/>
          <a:p>
            <a:r>
              <a:rPr lang="ko-KR" altLang="en-US" dirty="0"/>
              <a:t>일반적인 조언 </a:t>
            </a:r>
            <a:endParaRPr lang="en-US" altLang="ko-KR" dirty="0"/>
          </a:p>
          <a:p>
            <a:pPr lvl="1"/>
            <a:r>
              <a:rPr lang="ko-KR" altLang="en-US" dirty="0"/>
              <a:t>지나치게 상세한 것이 지나치게 추상적인 것 보다 좋음</a:t>
            </a:r>
            <a:endParaRPr lang="en-US" altLang="ko-KR" dirty="0"/>
          </a:p>
          <a:p>
            <a:pPr lvl="1"/>
            <a:r>
              <a:rPr lang="ko-KR" altLang="en-US" dirty="0"/>
              <a:t>속성이 없는 클래스도 </a:t>
            </a:r>
            <a:r>
              <a:rPr lang="en-US" altLang="ko-KR" dirty="0"/>
              <a:t>OK</a:t>
            </a:r>
          </a:p>
          <a:p>
            <a:pPr lvl="1"/>
            <a:r>
              <a:rPr lang="ko-KR" altLang="en-US" dirty="0" err="1"/>
              <a:t>유스케이스</a:t>
            </a:r>
            <a:r>
              <a:rPr lang="ko-KR" altLang="en-US" dirty="0"/>
              <a:t> 상세문서를 기반으로 찾기</a:t>
            </a:r>
            <a:endParaRPr lang="en-US" altLang="ko-KR" dirty="0"/>
          </a:p>
          <a:p>
            <a:r>
              <a:rPr lang="ko-KR" altLang="en-US" dirty="0"/>
              <a:t>기존의 모델이 있다면 이를 재활용</a:t>
            </a:r>
            <a:endParaRPr lang="en-US" altLang="ko-KR" dirty="0"/>
          </a:p>
          <a:p>
            <a:pPr lvl="1"/>
            <a:r>
              <a:rPr lang="en-US" altLang="ko-KR" dirty="0"/>
              <a:t>Ex) </a:t>
            </a:r>
            <a:r>
              <a:rPr lang="ko-KR" altLang="en-US" b="0" i="0" u="none" strike="noStrike" dirty="0">
                <a:solidFill>
                  <a:srgbClr val="222222"/>
                </a:solidFill>
                <a:effectLst/>
                <a:latin typeface="Noto Sans KR"/>
                <a:hlinkClick r:id="rId2"/>
              </a:rPr>
              <a:t>데이터 모델 리소스 북 </a:t>
            </a:r>
            <a:r>
              <a:rPr lang="en-US" altLang="ko-KR" b="0" i="0" u="none" strike="noStrike" dirty="0">
                <a:solidFill>
                  <a:srgbClr val="222222"/>
                </a:solidFill>
                <a:effectLst/>
                <a:latin typeface="Noto Sans KR"/>
                <a:hlinkClick r:id="rId2"/>
              </a:rPr>
              <a:t>vol.1 (Revised Edition)</a:t>
            </a:r>
            <a:endParaRPr lang="en-US" altLang="ko-KR" b="0" i="0" u="none" strike="noStrike" dirty="0">
              <a:solidFill>
                <a:srgbClr val="222222"/>
              </a:solidFill>
              <a:effectLst/>
              <a:latin typeface="Noto Sans KR"/>
            </a:endParaRPr>
          </a:p>
          <a:p>
            <a:endParaRPr lang="ko-KR" altLang="en-US" dirty="0"/>
          </a:p>
        </p:txBody>
      </p:sp>
      <p:sp>
        <p:nvSpPr>
          <p:cNvPr id="4" name="슬라이드 번호 개체 틀 3">
            <a:extLst>
              <a:ext uri="{FF2B5EF4-FFF2-40B4-BE49-F238E27FC236}">
                <a16:creationId xmlns:a16="http://schemas.microsoft.com/office/drawing/2014/main" id="{F12EB366-2688-49BD-BFB1-EE36474BF5F4}"/>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4</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313773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ECFB82-2D01-4989-B60B-BE5A39498A01}"/>
              </a:ext>
            </a:extLst>
          </p:cNvPr>
          <p:cNvSpPr>
            <a:spLocks noGrp="1"/>
          </p:cNvSpPr>
          <p:nvPr>
            <p:ph type="title"/>
          </p:nvPr>
        </p:nvSpPr>
        <p:spPr/>
        <p:txBody>
          <a:bodyPr>
            <a:normAutofit fontScale="90000"/>
          </a:bodyPr>
          <a:lstStyle/>
          <a:p>
            <a:r>
              <a:rPr lang="ko-KR" altLang="en-US" dirty="0"/>
              <a:t>클래스 다이어그램</a:t>
            </a:r>
            <a:br>
              <a:rPr lang="en-US" altLang="ko-KR" dirty="0"/>
            </a:br>
            <a:r>
              <a:rPr lang="en-US" altLang="ko-KR" dirty="0"/>
              <a:t>notations</a:t>
            </a:r>
            <a:endParaRPr lang="ko-KR" altLang="en-US" dirty="0"/>
          </a:p>
        </p:txBody>
      </p:sp>
      <p:sp>
        <p:nvSpPr>
          <p:cNvPr id="3" name="내용 개체 틀 2">
            <a:extLst>
              <a:ext uri="{FF2B5EF4-FFF2-40B4-BE49-F238E27FC236}">
                <a16:creationId xmlns:a16="http://schemas.microsoft.com/office/drawing/2014/main" id="{D200848B-69F4-4B75-87DF-EA20F8D6AED7}"/>
              </a:ext>
            </a:extLst>
          </p:cNvPr>
          <p:cNvSpPr>
            <a:spLocks noGrp="1"/>
          </p:cNvSpPr>
          <p:nvPr>
            <p:ph idx="1"/>
          </p:nvPr>
        </p:nvSpPr>
        <p:spPr/>
        <p:txBody>
          <a:bodyPr/>
          <a:lstStyle/>
          <a:p>
            <a:r>
              <a:rPr lang="ko-KR" altLang="en-US" dirty="0" err="1"/>
              <a:t>클래스간의</a:t>
            </a:r>
            <a:r>
              <a:rPr lang="ko-KR" altLang="en-US" dirty="0"/>
              <a:t> 관계</a:t>
            </a:r>
            <a:endParaRPr lang="en-US" altLang="ko-KR" dirty="0"/>
          </a:p>
          <a:p>
            <a:pPr lvl="1"/>
            <a:r>
              <a:rPr lang="en-US" altLang="ko-KR" dirty="0"/>
              <a:t>Association</a:t>
            </a:r>
          </a:p>
          <a:p>
            <a:pPr lvl="2"/>
            <a:r>
              <a:rPr lang="ko-KR" altLang="en-US" dirty="0"/>
              <a:t>관계나 역할을 가질 수 있음</a:t>
            </a:r>
            <a:endParaRPr lang="en-US" altLang="ko-KR" dirty="0"/>
          </a:p>
          <a:p>
            <a:pPr lvl="1"/>
            <a:r>
              <a:rPr lang="en-US" altLang="ko-KR" dirty="0"/>
              <a:t>Generalization</a:t>
            </a:r>
          </a:p>
          <a:p>
            <a:pPr lvl="1"/>
            <a:r>
              <a:rPr lang="en-US" altLang="ko-KR" dirty="0"/>
              <a:t>Aggregation</a:t>
            </a:r>
          </a:p>
          <a:p>
            <a:pPr lvl="1"/>
            <a:r>
              <a:rPr lang="en-US" altLang="ko-KR" dirty="0"/>
              <a:t>composition</a:t>
            </a:r>
            <a:endParaRPr lang="ko-KR" altLang="en-US" dirty="0"/>
          </a:p>
        </p:txBody>
      </p:sp>
      <p:sp>
        <p:nvSpPr>
          <p:cNvPr id="4" name="슬라이드 번호 개체 틀 3">
            <a:extLst>
              <a:ext uri="{FF2B5EF4-FFF2-40B4-BE49-F238E27FC236}">
                <a16:creationId xmlns:a16="http://schemas.microsoft.com/office/drawing/2014/main" id="{199313F0-0376-4459-8B98-7C16CD63BD52}"/>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40</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6" name="그림 5">
            <a:extLst>
              <a:ext uri="{FF2B5EF4-FFF2-40B4-BE49-F238E27FC236}">
                <a16:creationId xmlns:a16="http://schemas.microsoft.com/office/drawing/2014/main" id="{76FB489F-7013-4B49-83A4-18E0866332E3}"/>
              </a:ext>
            </a:extLst>
          </p:cNvPr>
          <p:cNvPicPr>
            <a:picLocks noChangeAspect="1"/>
          </p:cNvPicPr>
          <p:nvPr/>
        </p:nvPicPr>
        <p:blipFill>
          <a:blip r:embed="rId2"/>
          <a:stretch>
            <a:fillRect/>
          </a:stretch>
        </p:blipFill>
        <p:spPr>
          <a:xfrm>
            <a:off x="4159714" y="268415"/>
            <a:ext cx="4729823" cy="4772691"/>
          </a:xfrm>
          <a:prstGeom prst="rect">
            <a:avLst/>
          </a:prstGeom>
        </p:spPr>
      </p:pic>
    </p:spTree>
    <p:extLst>
      <p:ext uri="{BB962C8B-B14F-4D97-AF65-F5344CB8AC3E}">
        <p14:creationId xmlns:p14="http://schemas.microsoft.com/office/powerpoint/2010/main" val="3116486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F65215-D310-4A3D-A50A-67D367525AB0}"/>
              </a:ext>
            </a:extLst>
          </p:cNvPr>
          <p:cNvSpPr>
            <a:spLocks noGrp="1"/>
          </p:cNvSpPr>
          <p:nvPr>
            <p:ph type="title"/>
          </p:nvPr>
        </p:nvSpPr>
        <p:spPr/>
        <p:txBody>
          <a:bodyPr>
            <a:normAutofit fontScale="90000"/>
          </a:bodyPr>
          <a:lstStyle/>
          <a:p>
            <a:r>
              <a:rPr lang="ko-KR" altLang="en-US" dirty="0"/>
              <a:t>클래스 다이어그램</a:t>
            </a:r>
            <a:br>
              <a:rPr lang="en-US" altLang="ko-KR" dirty="0"/>
            </a:br>
            <a:r>
              <a:rPr lang="en-US" altLang="ko-KR" dirty="0"/>
              <a:t>aggregation/composition</a:t>
            </a:r>
            <a:endParaRPr lang="ko-KR" altLang="en-US" dirty="0"/>
          </a:p>
        </p:txBody>
      </p:sp>
      <p:sp>
        <p:nvSpPr>
          <p:cNvPr id="3" name="내용 개체 틀 2">
            <a:extLst>
              <a:ext uri="{FF2B5EF4-FFF2-40B4-BE49-F238E27FC236}">
                <a16:creationId xmlns:a16="http://schemas.microsoft.com/office/drawing/2014/main" id="{985407C5-3502-4ABA-BDD5-0168C0DB9A33}"/>
              </a:ext>
            </a:extLst>
          </p:cNvPr>
          <p:cNvSpPr>
            <a:spLocks noGrp="1"/>
          </p:cNvSpPr>
          <p:nvPr>
            <p:ph idx="1"/>
          </p:nvPr>
        </p:nvSpPr>
        <p:spPr/>
        <p:txBody>
          <a:bodyPr/>
          <a:lstStyle/>
          <a:p>
            <a:r>
              <a:rPr lang="en-US" altLang="ko-KR" dirty="0"/>
              <a:t>Aggregation</a:t>
            </a:r>
          </a:p>
          <a:p>
            <a:pPr lvl="1"/>
            <a:r>
              <a:rPr lang="en-US" altLang="ko-KR" dirty="0"/>
              <a:t>"part of"</a:t>
            </a:r>
            <a:r>
              <a:rPr lang="ko-KR" altLang="en-US" dirty="0"/>
              <a:t>관계</a:t>
            </a:r>
            <a:endParaRPr lang="en-US" altLang="ko-KR" dirty="0"/>
          </a:p>
          <a:p>
            <a:pPr lvl="1"/>
            <a:r>
              <a:rPr lang="ko-KR" altLang="en-US" dirty="0"/>
              <a:t>물리적인 포함관계를 의미하지는 않음 </a:t>
            </a:r>
            <a:endParaRPr lang="en-US" altLang="ko-KR" dirty="0"/>
          </a:p>
          <a:p>
            <a:r>
              <a:rPr lang="en-US" altLang="ko-KR" dirty="0"/>
              <a:t>Composition</a:t>
            </a:r>
          </a:p>
          <a:p>
            <a:pPr lvl="1"/>
            <a:r>
              <a:rPr lang="en-US" altLang="ko-KR" dirty="0"/>
              <a:t>"part of" + "owns", </a:t>
            </a:r>
            <a:r>
              <a:rPr lang="ko-KR" altLang="en-US" dirty="0"/>
              <a:t>물리적인 포함 관계를 의미</a:t>
            </a:r>
            <a:endParaRPr lang="en-US" altLang="ko-KR" dirty="0"/>
          </a:p>
          <a:p>
            <a:pPr lvl="1"/>
            <a:r>
              <a:rPr lang="ko-KR" altLang="en-US" dirty="0"/>
              <a:t>전체 객체가 사라지면 부품 객체도 함께 사라져야 함</a:t>
            </a:r>
            <a:endParaRPr lang="en-US" altLang="ko-KR" dirty="0"/>
          </a:p>
          <a:p>
            <a:r>
              <a:rPr lang="en-US" altLang="ko-KR" dirty="0"/>
              <a:t>Quiz</a:t>
            </a:r>
          </a:p>
          <a:p>
            <a:pPr lvl="1"/>
            <a:r>
              <a:rPr lang="ko-KR" altLang="en-US" dirty="0"/>
              <a:t>회사</a:t>
            </a:r>
            <a:r>
              <a:rPr lang="en-US" altLang="ko-KR" dirty="0"/>
              <a:t>-</a:t>
            </a:r>
            <a:r>
              <a:rPr lang="ko-KR" altLang="en-US" dirty="0"/>
              <a:t>회사원 관계는</a:t>
            </a:r>
            <a:r>
              <a:rPr lang="en-US" altLang="ko-KR" dirty="0"/>
              <a:t>?(A/C)</a:t>
            </a:r>
          </a:p>
          <a:p>
            <a:pPr lvl="1"/>
            <a:r>
              <a:rPr lang="ko-KR" altLang="en-US" dirty="0"/>
              <a:t>연못</a:t>
            </a:r>
            <a:r>
              <a:rPr lang="en-US" altLang="ko-KR" dirty="0"/>
              <a:t>-</a:t>
            </a:r>
            <a:r>
              <a:rPr lang="ko-KR" altLang="en-US" dirty="0"/>
              <a:t>오리 관계는</a:t>
            </a:r>
            <a:r>
              <a:rPr lang="en-US" altLang="ko-KR" dirty="0"/>
              <a:t>?(A/C)</a:t>
            </a:r>
          </a:p>
          <a:p>
            <a:pPr lvl="1"/>
            <a:r>
              <a:rPr lang="ko-KR" altLang="en-US" dirty="0"/>
              <a:t>당근</a:t>
            </a:r>
            <a:r>
              <a:rPr lang="en-US" altLang="ko-KR" dirty="0"/>
              <a:t>-</a:t>
            </a:r>
            <a:r>
              <a:rPr lang="ko-KR" altLang="en-US" dirty="0"/>
              <a:t>비타민 관계는</a:t>
            </a:r>
            <a:r>
              <a:rPr lang="en-US" altLang="ko-KR" dirty="0"/>
              <a:t>?(A/C)</a:t>
            </a:r>
            <a:endParaRPr lang="ko-KR" altLang="en-US" dirty="0"/>
          </a:p>
        </p:txBody>
      </p:sp>
      <p:sp>
        <p:nvSpPr>
          <p:cNvPr id="4" name="슬라이드 번호 개체 틀 3">
            <a:extLst>
              <a:ext uri="{FF2B5EF4-FFF2-40B4-BE49-F238E27FC236}">
                <a16:creationId xmlns:a16="http://schemas.microsoft.com/office/drawing/2014/main" id="{26FC35B0-9F6E-4121-AA57-59F518609977}"/>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41</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8" name="그림 7">
            <a:extLst>
              <a:ext uri="{FF2B5EF4-FFF2-40B4-BE49-F238E27FC236}">
                <a16:creationId xmlns:a16="http://schemas.microsoft.com/office/drawing/2014/main" id="{F56A5599-26CD-4F9A-BF7E-3D60EFF09F34}"/>
              </a:ext>
            </a:extLst>
          </p:cNvPr>
          <p:cNvPicPr>
            <a:picLocks noChangeAspect="1"/>
          </p:cNvPicPr>
          <p:nvPr/>
        </p:nvPicPr>
        <p:blipFill>
          <a:blip r:embed="rId2"/>
          <a:stretch>
            <a:fillRect/>
          </a:stretch>
        </p:blipFill>
        <p:spPr>
          <a:xfrm>
            <a:off x="5649278" y="234414"/>
            <a:ext cx="3408044" cy="2000529"/>
          </a:xfrm>
          <a:prstGeom prst="rect">
            <a:avLst/>
          </a:prstGeom>
        </p:spPr>
      </p:pic>
    </p:spTree>
    <p:extLst>
      <p:ext uri="{BB962C8B-B14F-4D97-AF65-F5344CB8AC3E}">
        <p14:creationId xmlns:p14="http://schemas.microsoft.com/office/powerpoint/2010/main" val="1209647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3D0661-C6E5-4395-9306-C60D8F9EA719}"/>
              </a:ext>
            </a:extLst>
          </p:cNvPr>
          <p:cNvSpPr>
            <a:spLocks noGrp="1"/>
          </p:cNvSpPr>
          <p:nvPr>
            <p:ph type="title"/>
          </p:nvPr>
        </p:nvSpPr>
        <p:spPr/>
        <p:txBody>
          <a:bodyPr>
            <a:normAutofit fontScale="90000"/>
          </a:bodyPr>
          <a:lstStyle/>
          <a:p>
            <a:r>
              <a:rPr lang="ko-KR" altLang="en-US" dirty="0"/>
              <a:t>클래스 다이어그램</a:t>
            </a:r>
            <a:br>
              <a:rPr lang="en-US" altLang="ko-KR" dirty="0"/>
            </a:br>
            <a:r>
              <a:rPr lang="en-US" altLang="ko-KR" dirty="0"/>
              <a:t>visibility</a:t>
            </a:r>
            <a:endParaRPr lang="ko-KR" altLang="en-US" dirty="0"/>
          </a:p>
        </p:txBody>
      </p:sp>
      <p:sp>
        <p:nvSpPr>
          <p:cNvPr id="3" name="내용 개체 틀 2">
            <a:extLst>
              <a:ext uri="{FF2B5EF4-FFF2-40B4-BE49-F238E27FC236}">
                <a16:creationId xmlns:a16="http://schemas.microsoft.com/office/drawing/2014/main" id="{F8FD58A2-13E7-482B-8EB7-2D79B86DB549}"/>
              </a:ext>
            </a:extLst>
          </p:cNvPr>
          <p:cNvSpPr>
            <a:spLocks noGrp="1"/>
          </p:cNvSpPr>
          <p:nvPr>
            <p:ph idx="1"/>
          </p:nvPr>
        </p:nvSpPr>
        <p:spPr/>
        <p:txBody>
          <a:bodyPr/>
          <a:lstStyle/>
          <a:p>
            <a:r>
              <a:rPr lang="en-US" altLang="ko-KR" dirty="0"/>
              <a:t>Public (+) Visible to any element that can see the class</a:t>
            </a:r>
          </a:p>
          <a:p>
            <a:r>
              <a:rPr lang="en-US" altLang="ko-KR" dirty="0"/>
              <a:t>Protected (#) Visible to other elements within the class and to subclasses</a:t>
            </a:r>
          </a:p>
          <a:p>
            <a:r>
              <a:rPr lang="en-US" altLang="ko-KR" dirty="0"/>
              <a:t>Private (-) Visible to other elements within the class</a:t>
            </a:r>
          </a:p>
          <a:p>
            <a:r>
              <a:rPr lang="en-US" altLang="ko-KR" dirty="0"/>
              <a:t>Package (~) Visible to elements within the same package</a:t>
            </a:r>
            <a:endParaRPr lang="ko-KR" altLang="en-US" dirty="0"/>
          </a:p>
        </p:txBody>
      </p:sp>
      <p:sp>
        <p:nvSpPr>
          <p:cNvPr id="4" name="슬라이드 번호 개체 틀 3">
            <a:extLst>
              <a:ext uri="{FF2B5EF4-FFF2-40B4-BE49-F238E27FC236}">
                <a16:creationId xmlns:a16="http://schemas.microsoft.com/office/drawing/2014/main" id="{D568FC0F-B982-4781-93F3-E4118D2C4819}"/>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42</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4159037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958D5A-6F44-4E29-934C-41F8305D4805}"/>
              </a:ext>
            </a:extLst>
          </p:cNvPr>
          <p:cNvSpPr>
            <a:spLocks noGrp="1"/>
          </p:cNvSpPr>
          <p:nvPr>
            <p:ph type="title"/>
          </p:nvPr>
        </p:nvSpPr>
        <p:spPr/>
        <p:txBody>
          <a:bodyPr/>
          <a:lstStyle/>
          <a:p>
            <a:r>
              <a:rPr lang="ko-KR" altLang="en-US" dirty="0"/>
              <a:t>클래스 만들기 연습</a:t>
            </a:r>
            <a:r>
              <a:rPr lang="en-US" altLang="ko-KR" dirty="0"/>
              <a:t>(</a:t>
            </a:r>
            <a:r>
              <a:rPr lang="ko-KR" altLang="en-US" dirty="0"/>
              <a:t>개인</a:t>
            </a:r>
            <a:r>
              <a:rPr lang="en-US" altLang="ko-KR" dirty="0"/>
              <a:t>)</a:t>
            </a:r>
            <a:endParaRPr lang="ko-KR" altLang="en-US" dirty="0"/>
          </a:p>
        </p:txBody>
      </p:sp>
      <p:sp>
        <p:nvSpPr>
          <p:cNvPr id="3" name="내용 개체 틀 2">
            <a:extLst>
              <a:ext uri="{FF2B5EF4-FFF2-40B4-BE49-F238E27FC236}">
                <a16:creationId xmlns:a16="http://schemas.microsoft.com/office/drawing/2014/main" id="{C43D1173-F2BB-4E94-B280-858EE5E004E2}"/>
              </a:ext>
            </a:extLst>
          </p:cNvPr>
          <p:cNvSpPr>
            <a:spLocks noGrp="1"/>
          </p:cNvSpPr>
          <p:nvPr>
            <p:ph idx="1"/>
          </p:nvPr>
        </p:nvSpPr>
        <p:spPr>
          <a:xfrm>
            <a:off x="628650" y="1385887"/>
            <a:ext cx="7886700" cy="3263504"/>
          </a:xfrm>
        </p:spPr>
        <p:txBody>
          <a:bodyPr/>
          <a:lstStyle/>
          <a:p>
            <a:r>
              <a:rPr lang="ko-KR" altLang="en-US" dirty="0"/>
              <a:t>다음 </a:t>
            </a:r>
            <a:r>
              <a:rPr lang="en-US" altLang="ko-KR" dirty="0"/>
              <a:t>Java</a:t>
            </a:r>
            <a:r>
              <a:rPr lang="ko-KR" altLang="en-US" dirty="0"/>
              <a:t> 코드를 클래스 다이어그램으로 작성해보세요</a:t>
            </a:r>
            <a:r>
              <a:rPr lang="en-US" altLang="ko-KR" dirty="0"/>
              <a:t>.</a:t>
            </a:r>
            <a:endParaRPr lang="ko-KR" altLang="en-US" dirty="0"/>
          </a:p>
        </p:txBody>
      </p:sp>
      <p:sp>
        <p:nvSpPr>
          <p:cNvPr id="4" name="슬라이드 번호 개체 틀 3">
            <a:extLst>
              <a:ext uri="{FF2B5EF4-FFF2-40B4-BE49-F238E27FC236}">
                <a16:creationId xmlns:a16="http://schemas.microsoft.com/office/drawing/2014/main" id="{877AF045-14DE-4E19-ADAE-03BCED173167}"/>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43</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18" name="그림 17">
            <a:extLst>
              <a:ext uri="{FF2B5EF4-FFF2-40B4-BE49-F238E27FC236}">
                <a16:creationId xmlns:a16="http://schemas.microsoft.com/office/drawing/2014/main" id="{E7F31AC6-055B-4173-B075-213D66946F36}"/>
              </a:ext>
            </a:extLst>
          </p:cNvPr>
          <p:cNvPicPr>
            <a:picLocks noChangeAspect="1"/>
          </p:cNvPicPr>
          <p:nvPr/>
        </p:nvPicPr>
        <p:blipFill>
          <a:blip r:embed="rId2"/>
          <a:stretch>
            <a:fillRect/>
          </a:stretch>
        </p:blipFill>
        <p:spPr>
          <a:xfrm>
            <a:off x="2795350" y="1814734"/>
            <a:ext cx="4186475" cy="2893593"/>
          </a:xfrm>
          <a:prstGeom prst="rect">
            <a:avLst/>
          </a:prstGeom>
        </p:spPr>
      </p:pic>
    </p:spTree>
    <p:extLst>
      <p:ext uri="{BB962C8B-B14F-4D97-AF65-F5344CB8AC3E}">
        <p14:creationId xmlns:p14="http://schemas.microsoft.com/office/powerpoint/2010/main" val="462903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A35902-75DC-436B-89BD-101EF1CC0CF0}"/>
              </a:ext>
            </a:extLst>
          </p:cNvPr>
          <p:cNvSpPr>
            <a:spLocks noGrp="1"/>
          </p:cNvSpPr>
          <p:nvPr>
            <p:ph type="title"/>
          </p:nvPr>
        </p:nvSpPr>
        <p:spPr/>
        <p:txBody>
          <a:bodyPr/>
          <a:lstStyle/>
          <a:p>
            <a:r>
              <a:rPr lang="ko-KR" altLang="en-US" dirty="0"/>
              <a:t>클래스 구성</a:t>
            </a:r>
          </a:p>
        </p:txBody>
      </p:sp>
      <p:sp>
        <p:nvSpPr>
          <p:cNvPr id="3" name="내용 개체 틀 2">
            <a:extLst>
              <a:ext uri="{FF2B5EF4-FFF2-40B4-BE49-F238E27FC236}">
                <a16:creationId xmlns:a16="http://schemas.microsoft.com/office/drawing/2014/main" id="{9DD8F308-5F0C-4478-BAA3-02E0CE28AF27}"/>
              </a:ext>
            </a:extLst>
          </p:cNvPr>
          <p:cNvSpPr>
            <a:spLocks noGrp="1"/>
          </p:cNvSpPr>
          <p:nvPr>
            <p:ph idx="1"/>
          </p:nvPr>
        </p:nvSpPr>
        <p:spPr/>
        <p:txBody>
          <a:bodyPr/>
          <a:lstStyle/>
          <a:p>
            <a:r>
              <a:rPr lang="ko-KR" altLang="en-US" dirty="0"/>
              <a:t>명백한 포함관계에 대해서는 </a:t>
            </a:r>
            <a:r>
              <a:rPr lang="en-US" altLang="ko-KR" dirty="0"/>
              <a:t>aggregation/composition</a:t>
            </a:r>
          </a:p>
          <a:p>
            <a:r>
              <a:rPr lang="ko-KR" altLang="en-US" dirty="0"/>
              <a:t>그 외의 구성에 대해서는 </a:t>
            </a:r>
            <a:r>
              <a:rPr lang="en-US" altLang="ko-KR" dirty="0"/>
              <a:t>association</a:t>
            </a:r>
          </a:p>
          <a:p>
            <a:pPr lvl="1"/>
            <a:r>
              <a:rPr lang="ko-KR" altLang="en-US" dirty="0" err="1"/>
              <a:t>클래스간의</a:t>
            </a:r>
            <a:r>
              <a:rPr lang="ko-KR" altLang="en-US" dirty="0"/>
              <a:t> 역할과 수량</a:t>
            </a:r>
            <a:r>
              <a:rPr lang="en-US" altLang="ko-KR" dirty="0"/>
              <a:t>, </a:t>
            </a:r>
            <a:r>
              <a:rPr lang="ko-KR" altLang="en-US" dirty="0"/>
              <a:t>추적가능성은 </a:t>
            </a:r>
            <a:r>
              <a:rPr lang="en-US" altLang="ko-KR" dirty="0"/>
              <a:t>association</a:t>
            </a:r>
            <a:r>
              <a:rPr lang="ko-KR" altLang="en-US" dirty="0"/>
              <a:t>에 이름으로 추가</a:t>
            </a:r>
          </a:p>
        </p:txBody>
      </p:sp>
      <p:sp>
        <p:nvSpPr>
          <p:cNvPr id="4" name="슬라이드 번호 개체 틀 3">
            <a:extLst>
              <a:ext uri="{FF2B5EF4-FFF2-40B4-BE49-F238E27FC236}">
                <a16:creationId xmlns:a16="http://schemas.microsoft.com/office/drawing/2014/main" id="{199ED9B0-71EB-4214-B367-0055C41BCA03}"/>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44</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6" name="그림 5">
            <a:extLst>
              <a:ext uri="{FF2B5EF4-FFF2-40B4-BE49-F238E27FC236}">
                <a16:creationId xmlns:a16="http://schemas.microsoft.com/office/drawing/2014/main" id="{91670CA1-19BD-42F2-8CCE-4A919D4537FC}"/>
              </a:ext>
            </a:extLst>
          </p:cNvPr>
          <p:cNvPicPr>
            <a:picLocks noChangeAspect="1"/>
          </p:cNvPicPr>
          <p:nvPr/>
        </p:nvPicPr>
        <p:blipFill>
          <a:blip r:embed="rId2"/>
          <a:stretch>
            <a:fillRect/>
          </a:stretch>
        </p:blipFill>
        <p:spPr>
          <a:xfrm>
            <a:off x="5191125" y="46268"/>
            <a:ext cx="3622387" cy="1193173"/>
          </a:xfrm>
          <a:prstGeom prst="rect">
            <a:avLst/>
          </a:prstGeom>
        </p:spPr>
      </p:pic>
      <p:pic>
        <p:nvPicPr>
          <p:cNvPr id="8" name="그림 7">
            <a:extLst>
              <a:ext uri="{FF2B5EF4-FFF2-40B4-BE49-F238E27FC236}">
                <a16:creationId xmlns:a16="http://schemas.microsoft.com/office/drawing/2014/main" id="{7782F26A-E9B5-4313-BD2D-DF2AB2529F32}"/>
              </a:ext>
            </a:extLst>
          </p:cNvPr>
          <p:cNvPicPr>
            <a:picLocks noChangeAspect="1"/>
          </p:cNvPicPr>
          <p:nvPr/>
        </p:nvPicPr>
        <p:blipFill>
          <a:blip r:embed="rId3"/>
          <a:stretch>
            <a:fillRect/>
          </a:stretch>
        </p:blipFill>
        <p:spPr>
          <a:xfrm>
            <a:off x="1223717" y="2769347"/>
            <a:ext cx="3515216" cy="671606"/>
          </a:xfrm>
          <a:prstGeom prst="rect">
            <a:avLst/>
          </a:prstGeom>
        </p:spPr>
      </p:pic>
      <p:pic>
        <p:nvPicPr>
          <p:cNvPr id="10" name="그림 9">
            <a:extLst>
              <a:ext uri="{FF2B5EF4-FFF2-40B4-BE49-F238E27FC236}">
                <a16:creationId xmlns:a16="http://schemas.microsoft.com/office/drawing/2014/main" id="{BE1A81F8-EF8C-454D-988E-F4BC564344BC}"/>
              </a:ext>
            </a:extLst>
          </p:cNvPr>
          <p:cNvPicPr>
            <a:picLocks noChangeAspect="1"/>
          </p:cNvPicPr>
          <p:nvPr/>
        </p:nvPicPr>
        <p:blipFill>
          <a:blip r:embed="rId4"/>
          <a:stretch>
            <a:fillRect/>
          </a:stretch>
        </p:blipFill>
        <p:spPr>
          <a:xfrm>
            <a:off x="4862389" y="2667549"/>
            <a:ext cx="3529505" cy="671606"/>
          </a:xfrm>
          <a:prstGeom prst="rect">
            <a:avLst/>
          </a:prstGeom>
        </p:spPr>
      </p:pic>
      <p:pic>
        <p:nvPicPr>
          <p:cNvPr id="12" name="그림 11">
            <a:extLst>
              <a:ext uri="{FF2B5EF4-FFF2-40B4-BE49-F238E27FC236}">
                <a16:creationId xmlns:a16="http://schemas.microsoft.com/office/drawing/2014/main" id="{285D1F6D-7130-455A-84F7-CD1DD50BD7BC}"/>
              </a:ext>
            </a:extLst>
          </p:cNvPr>
          <p:cNvPicPr>
            <a:picLocks noChangeAspect="1"/>
          </p:cNvPicPr>
          <p:nvPr/>
        </p:nvPicPr>
        <p:blipFill>
          <a:blip r:embed="rId5"/>
          <a:stretch>
            <a:fillRect/>
          </a:stretch>
        </p:blipFill>
        <p:spPr>
          <a:xfrm>
            <a:off x="2333625" y="3476024"/>
            <a:ext cx="4476750" cy="1593722"/>
          </a:xfrm>
          <a:prstGeom prst="rect">
            <a:avLst/>
          </a:prstGeom>
        </p:spPr>
      </p:pic>
    </p:spTree>
    <p:extLst>
      <p:ext uri="{BB962C8B-B14F-4D97-AF65-F5344CB8AC3E}">
        <p14:creationId xmlns:p14="http://schemas.microsoft.com/office/powerpoint/2010/main" val="3427349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BB075D24-42F7-46D7-86A6-748CB2C2CDA6}"/>
              </a:ext>
            </a:extLst>
          </p:cNvPr>
          <p:cNvSpPr>
            <a:spLocks noGrp="1"/>
          </p:cNvSpPr>
          <p:nvPr>
            <p:ph idx="1"/>
          </p:nvPr>
        </p:nvSpPr>
        <p:spPr>
          <a:xfrm>
            <a:off x="628650" y="1369219"/>
            <a:ext cx="2514600" cy="3263504"/>
          </a:xfrm>
        </p:spPr>
        <p:txBody>
          <a:bodyPr/>
          <a:lstStyle/>
          <a:p>
            <a:r>
              <a:rPr lang="en-US" altLang="ko-KR" dirty="0"/>
              <a:t>Visibility</a:t>
            </a:r>
            <a:r>
              <a:rPr lang="ko-KR" altLang="en-US" dirty="0"/>
              <a:t>와 </a:t>
            </a:r>
            <a:r>
              <a:rPr lang="en-US" altLang="ko-KR" dirty="0"/>
              <a:t>qualifier</a:t>
            </a:r>
            <a:r>
              <a:rPr lang="ko-KR" altLang="en-US" dirty="0"/>
              <a:t>를 조합하여 객체간 구성관계 표현가능</a:t>
            </a:r>
          </a:p>
        </p:txBody>
      </p:sp>
      <p:sp>
        <p:nvSpPr>
          <p:cNvPr id="4" name="슬라이드 번호 개체 틀 3">
            <a:extLst>
              <a:ext uri="{FF2B5EF4-FFF2-40B4-BE49-F238E27FC236}">
                <a16:creationId xmlns:a16="http://schemas.microsoft.com/office/drawing/2014/main" id="{1753B1BF-BDF2-42DD-9460-CBE6F7B094EB}"/>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45</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6" name="그림 5">
            <a:extLst>
              <a:ext uri="{FF2B5EF4-FFF2-40B4-BE49-F238E27FC236}">
                <a16:creationId xmlns:a16="http://schemas.microsoft.com/office/drawing/2014/main" id="{083BD2A6-2C38-4EF7-AF98-9D1E1738CE16}"/>
              </a:ext>
            </a:extLst>
          </p:cNvPr>
          <p:cNvPicPr>
            <a:picLocks noChangeAspect="1"/>
          </p:cNvPicPr>
          <p:nvPr/>
        </p:nvPicPr>
        <p:blipFill>
          <a:blip r:embed="rId2"/>
          <a:stretch>
            <a:fillRect/>
          </a:stretch>
        </p:blipFill>
        <p:spPr>
          <a:xfrm>
            <a:off x="3352799" y="908820"/>
            <a:ext cx="5715002" cy="4234680"/>
          </a:xfrm>
          <a:prstGeom prst="rect">
            <a:avLst/>
          </a:prstGeom>
        </p:spPr>
      </p:pic>
    </p:spTree>
    <p:extLst>
      <p:ext uri="{BB962C8B-B14F-4D97-AF65-F5344CB8AC3E}">
        <p14:creationId xmlns:p14="http://schemas.microsoft.com/office/powerpoint/2010/main" val="27444059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3354DE-73E1-485E-8847-CAEC08D5A3B6}"/>
              </a:ext>
            </a:extLst>
          </p:cNvPr>
          <p:cNvSpPr>
            <a:spLocks noGrp="1"/>
          </p:cNvSpPr>
          <p:nvPr>
            <p:ph type="title"/>
          </p:nvPr>
        </p:nvSpPr>
        <p:spPr/>
        <p:txBody>
          <a:bodyPr/>
          <a:lstStyle/>
          <a:p>
            <a:r>
              <a:rPr lang="ko-KR" altLang="en-US" dirty="0"/>
              <a:t>클래스 다이어그램</a:t>
            </a:r>
          </a:p>
        </p:txBody>
      </p:sp>
      <p:sp>
        <p:nvSpPr>
          <p:cNvPr id="3" name="내용 개체 틀 2">
            <a:extLst>
              <a:ext uri="{FF2B5EF4-FFF2-40B4-BE49-F238E27FC236}">
                <a16:creationId xmlns:a16="http://schemas.microsoft.com/office/drawing/2014/main" id="{ED6B1DED-F7E2-42B7-BFE8-EE4CB121C9AB}"/>
              </a:ext>
            </a:extLst>
          </p:cNvPr>
          <p:cNvSpPr>
            <a:spLocks noGrp="1"/>
          </p:cNvSpPr>
          <p:nvPr>
            <p:ph idx="1"/>
          </p:nvPr>
        </p:nvSpPr>
        <p:spPr/>
        <p:txBody>
          <a:bodyPr/>
          <a:lstStyle/>
          <a:p>
            <a:r>
              <a:rPr lang="ko-KR" altLang="en-US" dirty="0"/>
              <a:t>클래스는 어떻게 찾아낼 것인가</a:t>
            </a:r>
            <a:r>
              <a:rPr lang="en-US" altLang="ko-KR" dirty="0"/>
              <a:t>?</a:t>
            </a:r>
          </a:p>
          <a:p>
            <a:pPr lvl="1"/>
            <a:r>
              <a:rPr lang="ko-KR" altLang="en-US" dirty="0" err="1"/>
              <a:t>유스케이스</a:t>
            </a:r>
            <a:r>
              <a:rPr lang="ko-KR" altLang="en-US" dirty="0"/>
              <a:t> 문서</a:t>
            </a:r>
            <a:r>
              <a:rPr lang="en-US" altLang="ko-KR" dirty="0"/>
              <a:t>, </a:t>
            </a:r>
            <a:r>
              <a:rPr lang="ko-KR" altLang="en-US" dirty="0"/>
              <a:t>도메인 모델 활용</a:t>
            </a:r>
            <a:endParaRPr lang="en-US" altLang="ko-KR" dirty="0"/>
          </a:p>
          <a:p>
            <a:pPr lvl="1"/>
            <a:r>
              <a:rPr lang="en-US" altLang="ko-KR" dirty="0"/>
              <a:t>+</a:t>
            </a:r>
            <a:r>
              <a:rPr lang="ko-KR" altLang="en-US" dirty="0"/>
              <a:t>지금까지 작성한 </a:t>
            </a:r>
            <a:r>
              <a:rPr lang="ko-KR" altLang="en-US" dirty="0" err="1"/>
              <a:t>다이어그램들에서</a:t>
            </a:r>
            <a:r>
              <a:rPr lang="ko-KR" altLang="en-US" dirty="0"/>
              <a:t> </a:t>
            </a:r>
            <a:r>
              <a:rPr lang="ko-KR" altLang="en-US" b="1" dirty="0"/>
              <a:t>책임을 </a:t>
            </a:r>
            <a:r>
              <a:rPr lang="ko-KR" altLang="en-US" dirty="0"/>
              <a:t>추출</a:t>
            </a:r>
            <a:endParaRPr lang="en-US" altLang="ko-KR" b="1" dirty="0"/>
          </a:p>
          <a:p>
            <a:pPr lvl="2"/>
            <a:r>
              <a:rPr lang="ko-KR" altLang="en-US" dirty="0"/>
              <a:t>책임기반 설계</a:t>
            </a:r>
            <a:endParaRPr lang="en-US" altLang="ko-KR" dirty="0"/>
          </a:p>
          <a:p>
            <a:r>
              <a:rPr lang="ko-KR" altLang="en-US" dirty="0"/>
              <a:t>객체의 책임</a:t>
            </a:r>
            <a:endParaRPr lang="en-US" altLang="ko-KR" dirty="0"/>
          </a:p>
          <a:p>
            <a:pPr lvl="1"/>
            <a:r>
              <a:rPr lang="en-US" altLang="ko-KR" dirty="0"/>
              <a:t>1</a:t>
            </a:r>
            <a:r>
              <a:rPr lang="ko-KR" altLang="en-US" dirty="0"/>
              <a:t>객체 </a:t>
            </a:r>
            <a:r>
              <a:rPr lang="en-US" altLang="ko-KR" dirty="0"/>
              <a:t>1</a:t>
            </a:r>
            <a:r>
              <a:rPr lang="ko-KR" altLang="en-US" dirty="0"/>
              <a:t>책임 </a:t>
            </a:r>
            <a:r>
              <a:rPr lang="en-US" altLang="ko-KR" dirty="0"/>
              <a:t>= Single Responsibility Principle</a:t>
            </a:r>
          </a:p>
          <a:p>
            <a:pPr lvl="1"/>
            <a:r>
              <a:rPr lang="en-US" altLang="ko-KR" dirty="0"/>
              <a:t>"</a:t>
            </a:r>
            <a:r>
              <a:rPr lang="ko-KR" altLang="en-US" dirty="0"/>
              <a:t>객체가 변경되어야 할 이유</a:t>
            </a:r>
            <a:r>
              <a:rPr lang="en-US" altLang="ko-KR" dirty="0"/>
              <a:t>"</a:t>
            </a:r>
          </a:p>
          <a:p>
            <a:pPr lvl="2"/>
            <a:r>
              <a:rPr lang="ko-KR" altLang="en-US" dirty="0"/>
              <a:t>책에 들어갈 항목이 바뀐다면 어떤 클래스가</a:t>
            </a:r>
            <a:r>
              <a:rPr lang="en-US" altLang="ko-KR" dirty="0"/>
              <a:t>?</a:t>
            </a:r>
          </a:p>
          <a:p>
            <a:pPr lvl="2"/>
            <a:r>
              <a:rPr lang="ko-KR" altLang="en-US" dirty="0"/>
              <a:t>서가의 분류체계가 바뀐다면</a:t>
            </a:r>
            <a:r>
              <a:rPr lang="en-US" altLang="ko-KR" dirty="0"/>
              <a:t>?</a:t>
            </a:r>
          </a:p>
          <a:p>
            <a:pPr lvl="2"/>
            <a:r>
              <a:rPr lang="ko-KR" altLang="en-US" dirty="0"/>
              <a:t>서가의 크기가 바뀐다면</a:t>
            </a:r>
            <a:r>
              <a:rPr lang="en-US" altLang="ko-KR" dirty="0"/>
              <a:t>?</a:t>
            </a:r>
          </a:p>
        </p:txBody>
      </p:sp>
      <p:sp>
        <p:nvSpPr>
          <p:cNvPr id="4" name="슬라이드 번호 개체 틀 3">
            <a:extLst>
              <a:ext uri="{FF2B5EF4-FFF2-40B4-BE49-F238E27FC236}">
                <a16:creationId xmlns:a16="http://schemas.microsoft.com/office/drawing/2014/main" id="{8D042064-8554-465C-BD73-783D3CF1EEFB}"/>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46</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948351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F8415A-23BF-401F-8E79-D5ED407DAF3F}"/>
              </a:ext>
            </a:extLst>
          </p:cNvPr>
          <p:cNvSpPr>
            <a:spLocks noGrp="1"/>
          </p:cNvSpPr>
          <p:nvPr>
            <p:ph type="title"/>
          </p:nvPr>
        </p:nvSpPr>
        <p:spPr/>
        <p:txBody>
          <a:bodyPr/>
          <a:lstStyle/>
          <a:p>
            <a:r>
              <a:rPr lang="ko-KR" altLang="en-US" dirty="0"/>
              <a:t>객체의 책임들</a:t>
            </a:r>
          </a:p>
        </p:txBody>
      </p:sp>
      <p:sp>
        <p:nvSpPr>
          <p:cNvPr id="3" name="내용 개체 틀 2">
            <a:extLst>
              <a:ext uri="{FF2B5EF4-FFF2-40B4-BE49-F238E27FC236}">
                <a16:creationId xmlns:a16="http://schemas.microsoft.com/office/drawing/2014/main" id="{AC8EF07A-5E40-4B8D-B74E-CE021542D1B3}"/>
              </a:ext>
            </a:extLst>
          </p:cNvPr>
          <p:cNvSpPr>
            <a:spLocks noGrp="1"/>
          </p:cNvSpPr>
          <p:nvPr>
            <p:ph idx="1"/>
          </p:nvPr>
        </p:nvSpPr>
        <p:spPr/>
        <p:txBody>
          <a:bodyPr>
            <a:normAutofit lnSpcReduction="10000"/>
          </a:bodyPr>
          <a:lstStyle/>
          <a:p>
            <a:r>
              <a:rPr lang="ko-KR" altLang="en-US" dirty="0"/>
              <a:t>생성 책임</a:t>
            </a:r>
            <a:endParaRPr lang="en-US" altLang="ko-KR" dirty="0"/>
          </a:p>
          <a:p>
            <a:pPr lvl="1"/>
            <a:r>
              <a:rPr lang="ko-KR" altLang="en-US" dirty="0"/>
              <a:t>필요한 인스턴스를 어디서 만들 것인가</a:t>
            </a:r>
            <a:r>
              <a:rPr lang="en-US" altLang="ko-KR" dirty="0"/>
              <a:t>?</a:t>
            </a:r>
          </a:p>
          <a:p>
            <a:pPr lvl="1"/>
            <a:r>
              <a:rPr lang="en-US" altLang="ko-KR" dirty="0"/>
              <a:t>Factory method pattern</a:t>
            </a:r>
          </a:p>
          <a:p>
            <a:r>
              <a:rPr lang="ko-KR" altLang="en-US" dirty="0"/>
              <a:t>구현 책임</a:t>
            </a:r>
            <a:endParaRPr lang="en-US" altLang="ko-KR" dirty="0"/>
          </a:p>
          <a:p>
            <a:pPr lvl="1"/>
            <a:r>
              <a:rPr lang="ko-KR" altLang="en-US" dirty="0"/>
              <a:t>필요한 기능을 제공하는 </a:t>
            </a:r>
            <a:r>
              <a:rPr lang="en-US" altLang="ko-KR" dirty="0"/>
              <a:t>Public methods</a:t>
            </a:r>
            <a:r>
              <a:rPr lang="ko-KR" altLang="en-US" dirty="0"/>
              <a:t>를 누가 가지고 있어야 하는가</a:t>
            </a:r>
            <a:r>
              <a:rPr lang="en-US" altLang="ko-KR" dirty="0"/>
              <a:t>?</a:t>
            </a:r>
          </a:p>
          <a:p>
            <a:r>
              <a:rPr lang="ko-KR" altLang="en-US" dirty="0"/>
              <a:t>계약 책임</a:t>
            </a:r>
            <a:endParaRPr lang="en-US" altLang="ko-KR" dirty="0"/>
          </a:p>
          <a:p>
            <a:pPr lvl="1"/>
            <a:r>
              <a:rPr lang="en-US" altLang="ko-KR" dirty="0"/>
              <a:t>Interface</a:t>
            </a:r>
            <a:r>
              <a:rPr lang="ko-KR" altLang="en-US" dirty="0"/>
              <a:t>를 통해 행위를 강제하기</a:t>
            </a:r>
            <a:endParaRPr lang="en-US" altLang="ko-KR" dirty="0"/>
          </a:p>
          <a:p>
            <a:r>
              <a:rPr lang="ko-KR" altLang="en-US" dirty="0"/>
              <a:t>상태 책임</a:t>
            </a:r>
            <a:endParaRPr lang="en-US" altLang="ko-KR" dirty="0"/>
          </a:p>
          <a:p>
            <a:pPr lvl="1"/>
            <a:r>
              <a:rPr lang="ko-KR" altLang="en-US" dirty="0"/>
              <a:t>내부의 정보를 얼마나 노출할 것인가</a:t>
            </a:r>
            <a:r>
              <a:rPr lang="en-US" altLang="ko-KR" dirty="0"/>
              <a:t>?</a:t>
            </a:r>
            <a:endParaRPr lang="ko-KR" altLang="en-US" dirty="0"/>
          </a:p>
        </p:txBody>
      </p:sp>
      <p:sp>
        <p:nvSpPr>
          <p:cNvPr id="4" name="슬라이드 번호 개체 틀 3">
            <a:extLst>
              <a:ext uri="{FF2B5EF4-FFF2-40B4-BE49-F238E27FC236}">
                <a16:creationId xmlns:a16="http://schemas.microsoft.com/office/drawing/2014/main" id="{6EF489F8-C49A-4A41-B4BB-32BA63DA02B3}"/>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47</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6165292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BB31D9-D075-49EC-AC79-112AAEA603D1}"/>
              </a:ext>
            </a:extLst>
          </p:cNvPr>
          <p:cNvSpPr>
            <a:spLocks noGrp="1"/>
          </p:cNvSpPr>
          <p:nvPr>
            <p:ph type="title"/>
          </p:nvPr>
        </p:nvSpPr>
        <p:spPr/>
        <p:txBody>
          <a:bodyPr/>
          <a:lstStyle/>
          <a:p>
            <a:r>
              <a:rPr lang="ko-KR" altLang="en-US" dirty="0"/>
              <a:t>좋은 클래스 설계하기</a:t>
            </a:r>
          </a:p>
        </p:txBody>
      </p:sp>
      <p:sp>
        <p:nvSpPr>
          <p:cNvPr id="3" name="내용 개체 틀 2">
            <a:extLst>
              <a:ext uri="{FF2B5EF4-FFF2-40B4-BE49-F238E27FC236}">
                <a16:creationId xmlns:a16="http://schemas.microsoft.com/office/drawing/2014/main" id="{1D298DD4-9346-4766-895D-0D8651B9A992}"/>
              </a:ext>
            </a:extLst>
          </p:cNvPr>
          <p:cNvSpPr>
            <a:spLocks noGrp="1"/>
          </p:cNvSpPr>
          <p:nvPr>
            <p:ph idx="1"/>
          </p:nvPr>
        </p:nvSpPr>
        <p:spPr/>
        <p:txBody>
          <a:bodyPr/>
          <a:lstStyle/>
          <a:p>
            <a:r>
              <a:rPr lang="ko-KR" altLang="en-US" dirty="0"/>
              <a:t>디자인 패턴</a:t>
            </a:r>
            <a:r>
              <a:rPr lang="en-US" altLang="ko-KR" dirty="0"/>
              <a:t>, </a:t>
            </a:r>
            <a:r>
              <a:rPr lang="ko-KR" altLang="en-US" dirty="0"/>
              <a:t>아키텍처 스타일</a:t>
            </a:r>
            <a:r>
              <a:rPr lang="en-US" altLang="ko-KR" dirty="0"/>
              <a:t>, …</a:t>
            </a:r>
          </a:p>
          <a:p>
            <a:r>
              <a:rPr lang="ko-KR" altLang="en-US" dirty="0"/>
              <a:t>그럼에도 불구하고 한번에 좋은 설계를 만드는 것은 어려움</a:t>
            </a:r>
            <a:endParaRPr lang="en-US" altLang="ko-KR" dirty="0"/>
          </a:p>
          <a:p>
            <a:r>
              <a:rPr lang="ko-KR" altLang="en-US" dirty="0"/>
              <a:t>처음에는 기능의 누락 없는 설계를 만들고 점차 </a:t>
            </a:r>
            <a:r>
              <a:rPr lang="ko-KR" altLang="en-US" dirty="0" err="1"/>
              <a:t>리팩토링을</a:t>
            </a:r>
            <a:r>
              <a:rPr lang="ko-KR" altLang="en-US" dirty="0"/>
              <a:t> 통해 설계 품질을 </a:t>
            </a:r>
            <a:r>
              <a:rPr lang="ko-KR" altLang="en-US" dirty="0" err="1"/>
              <a:t>개선시켜나가는</a:t>
            </a:r>
            <a:r>
              <a:rPr lang="ko-KR" altLang="en-US" dirty="0"/>
              <a:t> 것이 현실적</a:t>
            </a:r>
          </a:p>
        </p:txBody>
      </p:sp>
      <p:sp>
        <p:nvSpPr>
          <p:cNvPr id="4" name="슬라이드 번호 개체 틀 3">
            <a:extLst>
              <a:ext uri="{FF2B5EF4-FFF2-40B4-BE49-F238E27FC236}">
                <a16:creationId xmlns:a16="http://schemas.microsoft.com/office/drawing/2014/main" id="{4DE94945-B8B7-4285-8213-92059026F608}"/>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48</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3814413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927271-6A5E-434B-81DE-6D3D329564A0}"/>
              </a:ext>
            </a:extLst>
          </p:cNvPr>
          <p:cNvSpPr>
            <a:spLocks noGrp="1"/>
          </p:cNvSpPr>
          <p:nvPr>
            <p:ph type="title"/>
          </p:nvPr>
        </p:nvSpPr>
        <p:spPr/>
        <p:txBody>
          <a:bodyPr/>
          <a:lstStyle/>
          <a:p>
            <a:r>
              <a:rPr lang="ko-KR" altLang="en-US" dirty="0"/>
              <a:t>클래스 다이어그램 작성하기 </a:t>
            </a:r>
          </a:p>
        </p:txBody>
      </p:sp>
      <p:sp>
        <p:nvSpPr>
          <p:cNvPr id="3" name="내용 개체 틀 2">
            <a:extLst>
              <a:ext uri="{FF2B5EF4-FFF2-40B4-BE49-F238E27FC236}">
                <a16:creationId xmlns:a16="http://schemas.microsoft.com/office/drawing/2014/main" id="{2E7751E6-660D-4D1F-ADF5-8C9C514AFD13}"/>
              </a:ext>
            </a:extLst>
          </p:cNvPr>
          <p:cNvSpPr>
            <a:spLocks noGrp="1"/>
          </p:cNvSpPr>
          <p:nvPr>
            <p:ph idx="1"/>
          </p:nvPr>
        </p:nvSpPr>
        <p:spPr/>
        <p:txBody>
          <a:bodyPr/>
          <a:lstStyle/>
          <a:p>
            <a:r>
              <a:rPr lang="ko-KR" altLang="en-US" dirty="0"/>
              <a:t>학내 도서관 시스템의 클래스 다이어그램을 작성해주세요</a:t>
            </a:r>
            <a:r>
              <a:rPr lang="en-US" altLang="ko-KR" dirty="0"/>
              <a:t>.</a:t>
            </a:r>
          </a:p>
          <a:p>
            <a:r>
              <a:rPr lang="ko-KR" altLang="en-US" dirty="0"/>
              <a:t>작성한 내용을 토대로 다음 시퀀스 다이어그램 작성이 이뤄지므로 최대한 상세하게 작성하세요</a:t>
            </a:r>
            <a:r>
              <a:rPr lang="en-US" altLang="ko-KR" dirty="0"/>
              <a:t>.</a:t>
            </a:r>
            <a:endParaRPr lang="ko-KR" altLang="en-US" dirty="0"/>
          </a:p>
        </p:txBody>
      </p:sp>
      <p:sp>
        <p:nvSpPr>
          <p:cNvPr id="4" name="슬라이드 번호 개체 틀 3">
            <a:extLst>
              <a:ext uri="{FF2B5EF4-FFF2-40B4-BE49-F238E27FC236}">
                <a16:creationId xmlns:a16="http://schemas.microsoft.com/office/drawing/2014/main" id="{033AE6B9-33A0-4090-A229-89CD3F29BE0F}"/>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49</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130669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18FB9B-7BEC-4FD9-87CE-B8F849FD9D16}"/>
              </a:ext>
            </a:extLst>
          </p:cNvPr>
          <p:cNvSpPr>
            <a:spLocks noGrp="1"/>
          </p:cNvSpPr>
          <p:nvPr>
            <p:ph type="title"/>
          </p:nvPr>
        </p:nvSpPr>
        <p:spPr/>
        <p:txBody>
          <a:bodyPr/>
          <a:lstStyle/>
          <a:p>
            <a:r>
              <a:rPr lang="ko-KR" altLang="en-US" dirty="0"/>
              <a:t>도메인 클래스 찾기</a:t>
            </a:r>
          </a:p>
        </p:txBody>
      </p:sp>
      <p:sp>
        <p:nvSpPr>
          <p:cNvPr id="3" name="내용 개체 틀 2">
            <a:extLst>
              <a:ext uri="{FF2B5EF4-FFF2-40B4-BE49-F238E27FC236}">
                <a16:creationId xmlns:a16="http://schemas.microsoft.com/office/drawing/2014/main" id="{6A38C7A8-F181-4F9B-9546-231B4E461ED7}"/>
              </a:ext>
            </a:extLst>
          </p:cNvPr>
          <p:cNvSpPr>
            <a:spLocks noGrp="1"/>
          </p:cNvSpPr>
          <p:nvPr>
            <p:ph idx="1"/>
          </p:nvPr>
        </p:nvSpPr>
        <p:spPr/>
        <p:txBody>
          <a:bodyPr/>
          <a:lstStyle/>
          <a:p>
            <a:r>
              <a:rPr lang="ko-KR" altLang="en-US" dirty="0"/>
              <a:t>카테고리 목록을 활용</a:t>
            </a:r>
          </a:p>
        </p:txBody>
      </p:sp>
      <p:sp>
        <p:nvSpPr>
          <p:cNvPr id="4" name="슬라이드 번호 개체 틀 3">
            <a:extLst>
              <a:ext uri="{FF2B5EF4-FFF2-40B4-BE49-F238E27FC236}">
                <a16:creationId xmlns:a16="http://schemas.microsoft.com/office/drawing/2014/main" id="{A353242A-9811-432B-82DA-E9687DAE0ABB}"/>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5</a:t>
            </a:fld>
            <a:endParaRPr lang="ko-KR" altLang="en-US">
              <a:solidFill>
                <a:prstClr val="black">
                  <a:tint val="75000"/>
                </a:prstClr>
              </a:solidFill>
              <a:latin typeface="맑은 고딕" panose="020F0502020204030204"/>
              <a:ea typeface="맑은 고딕" panose="020B0503020000020004" pitchFamily="50" charset="-127"/>
            </a:endParaRPr>
          </a:p>
        </p:txBody>
      </p:sp>
      <p:graphicFrame>
        <p:nvGraphicFramePr>
          <p:cNvPr id="5" name="표 5">
            <a:extLst>
              <a:ext uri="{FF2B5EF4-FFF2-40B4-BE49-F238E27FC236}">
                <a16:creationId xmlns:a16="http://schemas.microsoft.com/office/drawing/2014/main" id="{41F7F45F-172F-4ABB-8646-6331B3D016D0}"/>
              </a:ext>
            </a:extLst>
          </p:cNvPr>
          <p:cNvGraphicFramePr>
            <a:graphicFrameLocks noGrp="1"/>
          </p:cNvGraphicFramePr>
          <p:nvPr/>
        </p:nvGraphicFramePr>
        <p:xfrm>
          <a:off x="628650" y="1841529"/>
          <a:ext cx="7691841" cy="2537106"/>
        </p:xfrm>
        <a:graphic>
          <a:graphicData uri="http://schemas.openxmlformats.org/drawingml/2006/table">
            <a:tbl>
              <a:tblPr firstRow="1" bandRow="1">
                <a:tableStyleId>{5940675A-B579-460E-94D1-54222C63F5DA}</a:tableStyleId>
              </a:tblPr>
              <a:tblGrid>
                <a:gridCol w="2469844">
                  <a:extLst>
                    <a:ext uri="{9D8B030D-6E8A-4147-A177-3AD203B41FA5}">
                      <a16:colId xmlns:a16="http://schemas.microsoft.com/office/drawing/2014/main" val="168293472"/>
                    </a:ext>
                  </a:extLst>
                </a:gridCol>
                <a:gridCol w="1376077">
                  <a:extLst>
                    <a:ext uri="{9D8B030D-6E8A-4147-A177-3AD203B41FA5}">
                      <a16:colId xmlns:a16="http://schemas.microsoft.com/office/drawing/2014/main" val="1521683"/>
                    </a:ext>
                  </a:extLst>
                </a:gridCol>
                <a:gridCol w="1970297">
                  <a:extLst>
                    <a:ext uri="{9D8B030D-6E8A-4147-A177-3AD203B41FA5}">
                      <a16:colId xmlns:a16="http://schemas.microsoft.com/office/drawing/2014/main" val="3117897158"/>
                    </a:ext>
                  </a:extLst>
                </a:gridCol>
                <a:gridCol w="1875623">
                  <a:extLst>
                    <a:ext uri="{9D8B030D-6E8A-4147-A177-3AD203B41FA5}">
                      <a16:colId xmlns:a16="http://schemas.microsoft.com/office/drawing/2014/main" val="1800088268"/>
                    </a:ext>
                  </a:extLst>
                </a:gridCol>
              </a:tblGrid>
              <a:tr h="422851">
                <a:tc>
                  <a:txBody>
                    <a:bodyPr/>
                    <a:lstStyle/>
                    <a:p>
                      <a:pPr latinLnBrk="1"/>
                      <a:r>
                        <a:rPr lang="ko-KR" altLang="en-US" sz="1000" b="1" dirty="0"/>
                        <a:t>물리적인</a:t>
                      </a:r>
                      <a:r>
                        <a:rPr lang="en-US" altLang="ko-KR" sz="1000" b="1" dirty="0"/>
                        <a:t> </a:t>
                      </a:r>
                      <a:r>
                        <a:rPr lang="ko-KR" altLang="en-US" sz="1000" b="1" dirty="0"/>
                        <a:t>개체</a:t>
                      </a:r>
                    </a:p>
                  </a:txBody>
                  <a:tcPr marL="68580" marR="68580" marT="34290" marB="34290"/>
                </a:tc>
                <a:tc>
                  <a:txBody>
                    <a:bodyPr/>
                    <a:lstStyle/>
                    <a:p>
                      <a:pPr latinLnBrk="1"/>
                      <a:r>
                        <a:rPr lang="ko-KR" altLang="en-US" sz="1000" dirty="0"/>
                        <a:t>비행기</a:t>
                      </a:r>
                      <a:r>
                        <a:rPr lang="en-US" altLang="ko-KR" sz="1000" dirty="0"/>
                        <a:t>, </a:t>
                      </a:r>
                      <a:r>
                        <a:rPr lang="ko-KR" altLang="en-US" sz="1000" dirty="0"/>
                        <a:t>항공편</a:t>
                      </a:r>
                    </a:p>
                  </a:txBody>
                  <a:tcPr marL="68580" marR="68580" marT="34290" marB="34290"/>
                </a:tc>
                <a:tc>
                  <a:txBody>
                    <a:bodyPr/>
                    <a:lstStyle/>
                    <a:p>
                      <a:pPr latinLnBrk="1"/>
                      <a:r>
                        <a:rPr lang="ko-KR" altLang="en-US" sz="1000" b="1" dirty="0"/>
                        <a:t>컨테이너</a:t>
                      </a:r>
                    </a:p>
                  </a:txBody>
                  <a:tcPr marL="68580" marR="68580" marT="34290" marB="34290"/>
                </a:tc>
                <a:tc>
                  <a:txBody>
                    <a:bodyPr/>
                    <a:lstStyle/>
                    <a:p>
                      <a:pPr latinLnBrk="1"/>
                      <a:r>
                        <a:rPr lang="ko-KR" altLang="en-US" sz="1000" dirty="0"/>
                        <a:t>매장</a:t>
                      </a:r>
                      <a:r>
                        <a:rPr lang="en-US" altLang="ko-KR" sz="1000" dirty="0"/>
                        <a:t>, </a:t>
                      </a:r>
                      <a:r>
                        <a:rPr lang="ko-KR" altLang="en-US" sz="1000" dirty="0"/>
                        <a:t>비행기</a:t>
                      </a:r>
                    </a:p>
                  </a:txBody>
                  <a:tcPr marL="68580" marR="68580" marT="34290" marB="34290"/>
                </a:tc>
                <a:extLst>
                  <a:ext uri="{0D108BD9-81ED-4DB2-BD59-A6C34878D82A}">
                    <a16:rowId xmlns:a16="http://schemas.microsoft.com/office/drawing/2014/main" val="4036119597"/>
                  </a:ext>
                </a:extLst>
              </a:tr>
              <a:tr h="422851">
                <a:tc>
                  <a:txBody>
                    <a:bodyPr/>
                    <a:lstStyle/>
                    <a:p>
                      <a:pPr latinLnBrk="1"/>
                      <a:r>
                        <a:rPr lang="ko-KR" altLang="en-US" sz="1000" b="1" dirty="0"/>
                        <a:t>상세 기술</a:t>
                      </a:r>
                      <a:r>
                        <a:rPr lang="en-US" altLang="ko-KR" sz="1000" b="1" dirty="0"/>
                        <a:t>(specification)</a:t>
                      </a:r>
                      <a:endParaRPr lang="ko-KR" altLang="en-US" sz="1000" b="1" dirty="0"/>
                    </a:p>
                  </a:txBody>
                  <a:tcPr marL="68580" marR="68580" marT="34290" marB="34290"/>
                </a:tc>
                <a:tc>
                  <a:txBody>
                    <a:bodyPr/>
                    <a:lstStyle/>
                    <a:p>
                      <a:pPr latinLnBrk="1"/>
                      <a:r>
                        <a:rPr lang="ko-KR" altLang="en-US" sz="1000" dirty="0"/>
                        <a:t>제품 스펙</a:t>
                      </a:r>
                    </a:p>
                  </a:txBody>
                  <a:tcPr marL="68580" marR="68580" marT="34290" marB="34290"/>
                </a:tc>
                <a:tc>
                  <a:txBody>
                    <a:bodyPr/>
                    <a:lstStyle/>
                    <a:p>
                      <a:pPr latinLnBrk="1"/>
                      <a:r>
                        <a:rPr lang="ko-KR" altLang="en-US" sz="1000" b="1" dirty="0"/>
                        <a:t>컨테이너 내의 대상</a:t>
                      </a:r>
                    </a:p>
                  </a:txBody>
                  <a:tcPr marL="68580" marR="68580" marT="34290" marB="34290"/>
                </a:tc>
                <a:tc>
                  <a:txBody>
                    <a:bodyPr/>
                    <a:lstStyle/>
                    <a:p>
                      <a:pPr latinLnBrk="1"/>
                      <a:r>
                        <a:rPr lang="ko-KR" altLang="en-US" sz="1000" dirty="0"/>
                        <a:t>승객</a:t>
                      </a:r>
                    </a:p>
                  </a:txBody>
                  <a:tcPr marL="68580" marR="68580" marT="34290" marB="34290"/>
                </a:tc>
                <a:extLst>
                  <a:ext uri="{0D108BD9-81ED-4DB2-BD59-A6C34878D82A}">
                    <a16:rowId xmlns:a16="http://schemas.microsoft.com/office/drawing/2014/main" val="420966657"/>
                  </a:ext>
                </a:extLst>
              </a:tr>
              <a:tr h="422851">
                <a:tc>
                  <a:txBody>
                    <a:bodyPr/>
                    <a:lstStyle/>
                    <a:p>
                      <a:pPr latinLnBrk="1"/>
                      <a:r>
                        <a:rPr lang="ko-KR" altLang="en-US" sz="1000" b="1" dirty="0"/>
                        <a:t>장소</a:t>
                      </a:r>
                    </a:p>
                  </a:txBody>
                  <a:tcPr marL="68580" marR="68580" marT="34290" marB="34290"/>
                </a:tc>
                <a:tc>
                  <a:txBody>
                    <a:bodyPr/>
                    <a:lstStyle/>
                    <a:p>
                      <a:pPr latinLnBrk="1"/>
                      <a:r>
                        <a:rPr lang="ko-KR" altLang="en-US" sz="1000" dirty="0"/>
                        <a:t>판매처</a:t>
                      </a:r>
                      <a:r>
                        <a:rPr lang="en-US" altLang="ko-KR" sz="1000" dirty="0"/>
                        <a:t>, </a:t>
                      </a:r>
                      <a:r>
                        <a:rPr lang="ko-KR" altLang="en-US" sz="1000" dirty="0"/>
                        <a:t>공항</a:t>
                      </a:r>
                    </a:p>
                  </a:txBody>
                  <a:tcPr marL="68580" marR="68580" marT="34290" marB="34290"/>
                </a:tc>
                <a:tc>
                  <a:txBody>
                    <a:bodyPr/>
                    <a:lstStyle/>
                    <a:p>
                      <a:pPr latinLnBrk="1"/>
                      <a:r>
                        <a:rPr lang="ko-KR" altLang="en-US" sz="1000" b="1" dirty="0"/>
                        <a:t>다른 시스템</a:t>
                      </a:r>
                    </a:p>
                  </a:txBody>
                  <a:tcPr marL="68580" marR="68580" marT="34290" marB="34290"/>
                </a:tc>
                <a:tc>
                  <a:txBody>
                    <a:bodyPr/>
                    <a:lstStyle/>
                    <a:p>
                      <a:pPr latinLnBrk="1"/>
                      <a:r>
                        <a:rPr lang="ko-KR" altLang="en-US" sz="1000" dirty="0"/>
                        <a:t>신용결제시스템</a:t>
                      </a:r>
                      <a:r>
                        <a:rPr lang="en-US" altLang="ko-KR" sz="1000" dirty="0"/>
                        <a:t>, </a:t>
                      </a:r>
                      <a:r>
                        <a:rPr lang="ko-KR" altLang="en-US" sz="1000" dirty="0"/>
                        <a:t>항공통제시스템</a:t>
                      </a:r>
                    </a:p>
                  </a:txBody>
                  <a:tcPr marL="68580" marR="68580" marT="34290" marB="34290"/>
                </a:tc>
                <a:extLst>
                  <a:ext uri="{0D108BD9-81ED-4DB2-BD59-A6C34878D82A}">
                    <a16:rowId xmlns:a16="http://schemas.microsoft.com/office/drawing/2014/main" val="3963586759"/>
                  </a:ext>
                </a:extLst>
              </a:tr>
              <a:tr h="422851">
                <a:tc>
                  <a:txBody>
                    <a:bodyPr/>
                    <a:lstStyle/>
                    <a:p>
                      <a:pPr latinLnBrk="1"/>
                      <a:r>
                        <a:rPr lang="ko-KR" altLang="en-US" sz="1000" b="1" dirty="0"/>
                        <a:t>거래</a:t>
                      </a:r>
                      <a:r>
                        <a:rPr lang="en-US" altLang="ko-KR" sz="1000" b="1" dirty="0"/>
                        <a:t>(transaction)</a:t>
                      </a:r>
                      <a:endParaRPr lang="ko-KR" altLang="en-US" sz="1000" b="1" dirty="0"/>
                    </a:p>
                  </a:txBody>
                  <a:tcPr marL="68580" marR="68580" marT="34290" marB="34290"/>
                </a:tc>
                <a:tc>
                  <a:txBody>
                    <a:bodyPr/>
                    <a:lstStyle/>
                    <a:p>
                      <a:pPr latinLnBrk="1"/>
                      <a:r>
                        <a:rPr lang="ko-KR" altLang="en-US" sz="1000" dirty="0"/>
                        <a:t>결제</a:t>
                      </a:r>
                      <a:r>
                        <a:rPr lang="en-US" altLang="ko-KR" sz="1000" dirty="0"/>
                        <a:t>, </a:t>
                      </a:r>
                      <a:r>
                        <a:rPr lang="ko-KR" altLang="en-US" sz="1000" dirty="0"/>
                        <a:t>예약</a:t>
                      </a:r>
                    </a:p>
                  </a:txBody>
                  <a:tcPr marL="68580" marR="68580" marT="34290" marB="34290"/>
                </a:tc>
                <a:tc>
                  <a:txBody>
                    <a:bodyPr/>
                    <a:lstStyle/>
                    <a:p>
                      <a:pPr latinLnBrk="1"/>
                      <a:r>
                        <a:rPr lang="ko-KR" altLang="en-US" sz="1000" b="1" dirty="0"/>
                        <a:t>카탈로그</a:t>
                      </a:r>
                    </a:p>
                  </a:txBody>
                  <a:tcPr marL="68580" marR="68580" marT="34290" marB="34290"/>
                </a:tc>
                <a:tc>
                  <a:txBody>
                    <a:bodyPr/>
                    <a:lstStyle/>
                    <a:p>
                      <a:pPr latinLnBrk="1"/>
                      <a:r>
                        <a:rPr lang="ko-KR" altLang="en-US" sz="1000" dirty="0"/>
                        <a:t>제품목록</a:t>
                      </a:r>
                      <a:r>
                        <a:rPr lang="en-US" altLang="ko-KR" sz="1000" dirty="0"/>
                        <a:t>, </a:t>
                      </a:r>
                      <a:r>
                        <a:rPr lang="ko-KR" altLang="en-US" sz="1000" dirty="0"/>
                        <a:t>부품목록</a:t>
                      </a:r>
                    </a:p>
                  </a:txBody>
                  <a:tcPr marL="68580" marR="68580" marT="34290" marB="34290"/>
                </a:tc>
                <a:extLst>
                  <a:ext uri="{0D108BD9-81ED-4DB2-BD59-A6C34878D82A}">
                    <a16:rowId xmlns:a16="http://schemas.microsoft.com/office/drawing/2014/main" val="1288681181"/>
                  </a:ext>
                </a:extLst>
              </a:tr>
              <a:tr h="422851">
                <a:tc>
                  <a:txBody>
                    <a:bodyPr/>
                    <a:lstStyle/>
                    <a:p>
                      <a:pPr latinLnBrk="1"/>
                      <a:r>
                        <a:rPr lang="ko-KR" altLang="en-US" sz="1000" b="1" dirty="0"/>
                        <a:t>거래 대상</a:t>
                      </a:r>
                      <a:r>
                        <a:rPr lang="en-US" altLang="ko-KR" sz="1000" b="1" dirty="0"/>
                        <a:t>(transaction item)</a:t>
                      </a:r>
                      <a:endParaRPr lang="ko-KR" altLang="en-US" sz="1000" b="1" dirty="0"/>
                    </a:p>
                  </a:txBody>
                  <a:tcPr marL="68580" marR="68580" marT="34290" marB="34290"/>
                </a:tc>
                <a:tc>
                  <a:txBody>
                    <a:bodyPr/>
                    <a:lstStyle/>
                    <a:p>
                      <a:pPr latinLnBrk="1"/>
                      <a:r>
                        <a:rPr lang="ko-KR" altLang="en-US" sz="1000" dirty="0"/>
                        <a:t>결제 개별 항목</a:t>
                      </a:r>
                    </a:p>
                  </a:txBody>
                  <a:tcPr marL="68580" marR="68580" marT="34290" marB="34290"/>
                </a:tc>
                <a:tc>
                  <a:txBody>
                    <a:bodyPr/>
                    <a:lstStyle/>
                    <a:p>
                      <a:pPr latinLnBrk="1"/>
                      <a:r>
                        <a:rPr lang="ko-KR" altLang="en-US" sz="1000" b="1" dirty="0"/>
                        <a:t>조직</a:t>
                      </a:r>
                    </a:p>
                  </a:txBody>
                  <a:tcPr marL="68580" marR="68580" marT="34290" marB="34290"/>
                </a:tc>
                <a:tc>
                  <a:txBody>
                    <a:bodyPr/>
                    <a:lstStyle/>
                    <a:p>
                      <a:pPr latinLnBrk="1"/>
                      <a:r>
                        <a:rPr lang="ko-KR" altLang="en-US" sz="1000" dirty="0"/>
                        <a:t>판매부서</a:t>
                      </a:r>
                      <a:r>
                        <a:rPr lang="en-US" altLang="ko-KR" sz="1000" dirty="0"/>
                        <a:t>, </a:t>
                      </a:r>
                      <a:r>
                        <a:rPr lang="ko-KR" altLang="en-US" sz="1000" dirty="0"/>
                        <a:t>항공사</a:t>
                      </a:r>
                    </a:p>
                  </a:txBody>
                  <a:tcPr marL="68580" marR="68580" marT="34290" marB="34290"/>
                </a:tc>
                <a:extLst>
                  <a:ext uri="{0D108BD9-81ED-4DB2-BD59-A6C34878D82A}">
                    <a16:rowId xmlns:a16="http://schemas.microsoft.com/office/drawing/2014/main" val="391185373"/>
                  </a:ext>
                </a:extLst>
              </a:tr>
              <a:tr h="422851">
                <a:tc>
                  <a:txBody>
                    <a:bodyPr/>
                    <a:lstStyle/>
                    <a:p>
                      <a:pPr latinLnBrk="1"/>
                      <a:r>
                        <a:rPr lang="ko-KR" altLang="en-US" sz="1000" b="1" dirty="0"/>
                        <a:t>역할</a:t>
                      </a:r>
                    </a:p>
                  </a:txBody>
                  <a:tcPr marL="68580" marR="68580" marT="34290" marB="34290"/>
                </a:tc>
                <a:tc>
                  <a:txBody>
                    <a:bodyPr/>
                    <a:lstStyle/>
                    <a:p>
                      <a:pPr latinLnBrk="1"/>
                      <a:r>
                        <a:rPr lang="ko-KR" altLang="en-US" sz="1000" dirty="0"/>
                        <a:t>조종사</a:t>
                      </a:r>
                      <a:r>
                        <a:rPr lang="en-US" altLang="ko-KR" sz="1000" dirty="0"/>
                        <a:t>, </a:t>
                      </a:r>
                      <a:r>
                        <a:rPr lang="ko-KR" altLang="en-US" sz="1000" dirty="0"/>
                        <a:t>판매자</a:t>
                      </a:r>
                    </a:p>
                  </a:txBody>
                  <a:tcPr marL="68580" marR="68580" marT="34290" marB="34290"/>
                </a:tc>
                <a:tc>
                  <a:txBody>
                    <a:bodyPr/>
                    <a:lstStyle/>
                    <a:p>
                      <a:pPr latinLnBrk="1"/>
                      <a:endParaRPr lang="ko-KR" altLang="en-US" sz="1000" b="1" dirty="0"/>
                    </a:p>
                  </a:txBody>
                  <a:tcPr marL="68580" marR="68580" marT="34290" marB="34290"/>
                </a:tc>
                <a:tc>
                  <a:txBody>
                    <a:bodyPr/>
                    <a:lstStyle/>
                    <a:p>
                      <a:pPr latinLnBrk="1"/>
                      <a:endParaRPr lang="ko-KR" altLang="en-US" sz="1000" dirty="0"/>
                    </a:p>
                  </a:txBody>
                  <a:tcPr marL="68580" marR="68580" marT="34290" marB="34290"/>
                </a:tc>
                <a:extLst>
                  <a:ext uri="{0D108BD9-81ED-4DB2-BD59-A6C34878D82A}">
                    <a16:rowId xmlns:a16="http://schemas.microsoft.com/office/drawing/2014/main" val="4060714608"/>
                  </a:ext>
                </a:extLst>
              </a:tr>
            </a:tbl>
          </a:graphicData>
        </a:graphic>
      </p:graphicFrame>
    </p:spTree>
    <p:extLst>
      <p:ext uri="{BB962C8B-B14F-4D97-AF65-F5344CB8AC3E}">
        <p14:creationId xmlns:p14="http://schemas.microsoft.com/office/powerpoint/2010/main" val="11210515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B25B80-D27A-440F-801E-895856AF6B0A}"/>
              </a:ext>
            </a:extLst>
          </p:cNvPr>
          <p:cNvSpPr>
            <a:spLocks noGrp="1"/>
          </p:cNvSpPr>
          <p:nvPr>
            <p:ph type="title"/>
          </p:nvPr>
        </p:nvSpPr>
        <p:spPr/>
        <p:txBody>
          <a:bodyPr/>
          <a:lstStyle/>
          <a:p>
            <a:r>
              <a:rPr lang="ko-KR" altLang="en-US" dirty="0"/>
              <a:t>시퀀스 다이어그램</a:t>
            </a:r>
          </a:p>
        </p:txBody>
      </p:sp>
      <p:sp>
        <p:nvSpPr>
          <p:cNvPr id="3" name="내용 개체 틀 2">
            <a:extLst>
              <a:ext uri="{FF2B5EF4-FFF2-40B4-BE49-F238E27FC236}">
                <a16:creationId xmlns:a16="http://schemas.microsoft.com/office/drawing/2014/main" id="{7F011208-4AE3-495C-87DC-A5B5C5C7C009}"/>
              </a:ext>
            </a:extLst>
          </p:cNvPr>
          <p:cNvSpPr>
            <a:spLocks noGrp="1"/>
          </p:cNvSpPr>
          <p:nvPr>
            <p:ph idx="1"/>
          </p:nvPr>
        </p:nvSpPr>
        <p:spPr/>
        <p:txBody>
          <a:bodyPr/>
          <a:lstStyle/>
          <a:p>
            <a:r>
              <a:rPr lang="ko-KR" altLang="en-US" dirty="0"/>
              <a:t>시나리오의 실행</a:t>
            </a:r>
            <a:r>
              <a:rPr lang="en-US" altLang="ko-KR" dirty="0"/>
              <a:t>(=</a:t>
            </a:r>
            <a:r>
              <a:rPr lang="ko-KR" altLang="en-US" dirty="0"/>
              <a:t>시스템의 동적인 측면</a:t>
            </a:r>
            <a:r>
              <a:rPr lang="en-US" altLang="ko-KR" dirty="0"/>
              <a:t>)</a:t>
            </a:r>
            <a:r>
              <a:rPr lang="ko-KR" altLang="en-US" dirty="0"/>
              <a:t>을 모델링하기 위한 도구</a:t>
            </a:r>
            <a:endParaRPr lang="en-US" altLang="ko-KR" dirty="0"/>
          </a:p>
          <a:p>
            <a:r>
              <a:rPr lang="ko-KR" altLang="en-US" dirty="0" err="1"/>
              <a:t>유스케이스</a:t>
            </a:r>
            <a:r>
              <a:rPr lang="ko-KR" altLang="en-US" dirty="0"/>
              <a:t> 시나리오는 시스템과 </a:t>
            </a:r>
            <a:r>
              <a:rPr lang="ko-KR" altLang="en-US" dirty="0" err="1"/>
              <a:t>액터</a:t>
            </a:r>
            <a:r>
              <a:rPr lang="ko-KR" altLang="en-US" dirty="0"/>
              <a:t> 사이의 대화 </a:t>
            </a:r>
            <a:endParaRPr lang="en-US" altLang="ko-KR" dirty="0"/>
          </a:p>
          <a:p>
            <a:pPr lvl="1"/>
            <a:r>
              <a:rPr lang="ko-KR" altLang="en-US" dirty="0"/>
              <a:t>시스템 내부의 일들은</a:t>
            </a:r>
            <a:r>
              <a:rPr lang="en-US" altLang="ko-KR" dirty="0"/>
              <a:t> black-box </a:t>
            </a:r>
            <a:r>
              <a:rPr lang="ko-KR" altLang="en-US" dirty="0"/>
              <a:t>속에 </a:t>
            </a:r>
            <a:r>
              <a:rPr lang="ko-KR" altLang="en-US" dirty="0" err="1"/>
              <a:t>숨겨져있음</a:t>
            </a:r>
            <a:endParaRPr lang="en-US" altLang="ko-KR" dirty="0"/>
          </a:p>
          <a:p>
            <a:r>
              <a:rPr lang="ko-KR" altLang="en-US" dirty="0"/>
              <a:t>시퀀스 다이어그램의 작성을 통해 각 객체의 책임이 더 분명해지기도 함</a:t>
            </a:r>
            <a:endParaRPr lang="en-US" altLang="ko-KR" dirty="0"/>
          </a:p>
          <a:p>
            <a:pPr lvl="1"/>
            <a:r>
              <a:rPr lang="ko-KR" altLang="en-US" dirty="0"/>
              <a:t>클래스 다이어그램에 없는 동작인데 이 클래스가 </a:t>
            </a:r>
            <a:r>
              <a:rPr lang="ko-KR" altLang="en-US" dirty="0" err="1"/>
              <a:t>책임져야겠는데</a:t>
            </a:r>
            <a:r>
              <a:rPr lang="en-US" altLang="ko-KR" dirty="0"/>
              <a:t>?</a:t>
            </a:r>
          </a:p>
          <a:p>
            <a:pPr lvl="1"/>
            <a:endParaRPr lang="en-US" altLang="ko-KR" dirty="0"/>
          </a:p>
          <a:p>
            <a:endParaRPr lang="ko-KR" altLang="en-US" dirty="0"/>
          </a:p>
        </p:txBody>
      </p:sp>
      <p:sp>
        <p:nvSpPr>
          <p:cNvPr id="4" name="슬라이드 번호 개체 틀 3">
            <a:extLst>
              <a:ext uri="{FF2B5EF4-FFF2-40B4-BE49-F238E27FC236}">
                <a16:creationId xmlns:a16="http://schemas.microsoft.com/office/drawing/2014/main" id="{D032C08A-7250-44D9-A3F9-EEC544529C3A}"/>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50</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3775099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6756A3-80CB-40BE-A560-D36B4A5EBC49}"/>
              </a:ext>
            </a:extLst>
          </p:cNvPr>
          <p:cNvSpPr>
            <a:spLocks noGrp="1"/>
          </p:cNvSpPr>
          <p:nvPr>
            <p:ph type="title"/>
          </p:nvPr>
        </p:nvSpPr>
        <p:spPr/>
        <p:txBody>
          <a:bodyPr/>
          <a:lstStyle/>
          <a:p>
            <a:r>
              <a:rPr lang="ko-KR" altLang="en-US" dirty="0"/>
              <a:t>시퀀스 다이어그램</a:t>
            </a:r>
            <a:br>
              <a:rPr lang="en-US" altLang="ko-KR" dirty="0"/>
            </a:br>
            <a:r>
              <a:rPr lang="en-US" altLang="ko-KR" sz="2100" dirty="0"/>
              <a:t>notations</a:t>
            </a:r>
            <a:endParaRPr lang="ko-KR" altLang="en-US" dirty="0"/>
          </a:p>
        </p:txBody>
      </p:sp>
      <p:sp>
        <p:nvSpPr>
          <p:cNvPr id="3" name="내용 개체 틀 2">
            <a:extLst>
              <a:ext uri="{FF2B5EF4-FFF2-40B4-BE49-F238E27FC236}">
                <a16:creationId xmlns:a16="http://schemas.microsoft.com/office/drawing/2014/main" id="{2F816117-3F50-4F11-A32F-8AF3D4710944}"/>
              </a:ext>
            </a:extLst>
          </p:cNvPr>
          <p:cNvSpPr>
            <a:spLocks noGrp="1"/>
          </p:cNvSpPr>
          <p:nvPr>
            <p:ph idx="1"/>
          </p:nvPr>
        </p:nvSpPr>
        <p:spPr/>
        <p:txBody>
          <a:bodyPr/>
          <a:lstStyle/>
          <a:p>
            <a:r>
              <a:rPr lang="ko-KR" altLang="en-US" dirty="0" err="1"/>
              <a:t>액터와</a:t>
            </a:r>
            <a:r>
              <a:rPr lang="ko-KR" altLang="en-US" dirty="0"/>
              <a:t> 객체들을 상단에 배열 </a:t>
            </a:r>
            <a:endParaRPr lang="en-US" altLang="ko-KR" dirty="0"/>
          </a:p>
          <a:p>
            <a:pPr lvl="1"/>
            <a:r>
              <a:rPr lang="ko-KR" altLang="en-US" dirty="0" err="1"/>
              <a:t>액터는</a:t>
            </a:r>
            <a:r>
              <a:rPr lang="ko-KR" altLang="en-US" dirty="0"/>
              <a:t> </a:t>
            </a:r>
            <a:r>
              <a:rPr lang="ko-KR" altLang="en-US" dirty="0" err="1"/>
              <a:t>유스케이스에서</a:t>
            </a:r>
            <a:r>
              <a:rPr lang="ko-KR" altLang="en-US" dirty="0"/>
              <a:t> 가져옴</a:t>
            </a:r>
            <a:endParaRPr lang="en-US" altLang="ko-KR" dirty="0"/>
          </a:p>
          <a:p>
            <a:pPr lvl="1"/>
            <a:r>
              <a:rPr lang="ko-KR" altLang="en-US" dirty="0"/>
              <a:t>객체는 클래스 다이어그램에서 가져옴</a:t>
            </a:r>
            <a:endParaRPr lang="en-US" altLang="ko-KR" dirty="0"/>
          </a:p>
          <a:p>
            <a:pPr lvl="2"/>
            <a:r>
              <a:rPr lang="ko-KR" altLang="en-US" dirty="0"/>
              <a:t>동적인 상태를 나타내므로 </a:t>
            </a:r>
            <a:r>
              <a:rPr lang="en-US" altLang="ko-KR" dirty="0"/>
              <a:t>object: Class </a:t>
            </a:r>
            <a:r>
              <a:rPr lang="ko-KR" altLang="en-US" dirty="0"/>
              <a:t>형식</a:t>
            </a:r>
            <a:endParaRPr lang="en-US" altLang="ko-KR" dirty="0"/>
          </a:p>
          <a:p>
            <a:r>
              <a:rPr lang="ko-KR" altLang="en-US" dirty="0"/>
              <a:t>객체 아래 실선을 </a:t>
            </a:r>
            <a:r>
              <a:rPr lang="en-US" altLang="ko-KR" dirty="0"/>
              <a:t>lifeline</a:t>
            </a:r>
            <a:r>
              <a:rPr lang="ko-KR" altLang="en-US" dirty="0"/>
              <a:t>이라 함</a:t>
            </a:r>
            <a:endParaRPr lang="en-US" altLang="ko-KR" dirty="0"/>
          </a:p>
          <a:p>
            <a:pPr lvl="1"/>
            <a:r>
              <a:rPr lang="ko-KR" altLang="en-US" dirty="0"/>
              <a:t>해당 객체가 만들어져 있음을 나타냄</a:t>
            </a:r>
            <a:endParaRPr lang="en-US" altLang="ko-KR" dirty="0"/>
          </a:p>
          <a:p>
            <a:pPr lvl="1"/>
            <a:r>
              <a:rPr lang="ko-KR" altLang="en-US" dirty="0"/>
              <a:t>묵시적으로</a:t>
            </a:r>
            <a:r>
              <a:rPr lang="en-US" altLang="ko-KR" dirty="0"/>
              <a:t>, </a:t>
            </a:r>
            <a:r>
              <a:rPr lang="ko-KR" altLang="en-US" dirty="0" err="1"/>
              <a:t>최상단</a:t>
            </a:r>
            <a:r>
              <a:rPr lang="ko-KR" altLang="en-US" dirty="0"/>
              <a:t> 객체들은 시나리오 실행 이전에 만들어져 있음</a:t>
            </a:r>
          </a:p>
        </p:txBody>
      </p:sp>
      <p:sp>
        <p:nvSpPr>
          <p:cNvPr id="4" name="슬라이드 번호 개체 틀 3">
            <a:extLst>
              <a:ext uri="{FF2B5EF4-FFF2-40B4-BE49-F238E27FC236}">
                <a16:creationId xmlns:a16="http://schemas.microsoft.com/office/drawing/2014/main" id="{0A7A0713-C78F-466E-9244-AEEB05B2E291}"/>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51</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6" name="그림 5">
            <a:extLst>
              <a:ext uri="{FF2B5EF4-FFF2-40B4-BE49-F238E27FC236}">
                <a16:creationId xmlns:a16="http://schemas.microsoft.com/office/drawing/2014/main" id="{E09AF930-CABC-4DAD-B445-39A5E46D9965}"/>
              </a:ext>
            </a:extLst>
          </p:cNvPr>
          <p:cNvPicPr>
            <a:picLocks noChangeAspect="1"/>
          </p:cNvPicPr>
          <p:nvPr/>
        </p:nvPicPr>
        <p:blipFill>
          <a:blip r:embed="rId2"/>
          <a:stretch>
            <a:fillRect/>
          </a:stretch>
        </p:blipFill>
        <p:spPr>
          <a:xfrm>
            <a:off x="6096001" y="527325"/>
            <a:ext cx="2486156" cy="2307229"/>
          </a:xfrm>
          <a:prstGeom prst="rect">
            <a:avLst/>
          </a:prstGeom>
        </p:spPr>
      </p:pic>
    </p:spTree>
    <p:extLst>
      <p:ext uri="{BB962C8B-B14F-4D97-AF65-F5344CB8AC3E}">
        <p14:creationId xmlns:p14="http://schemas.microsoft.com/office/powerpoint/2010/main" val="8018155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B25B80-D27A-440F-801E-895856AF6B0A}"/>
              </a:ext>
            </a:extLst>
          </p:cNvPr>
          <p:cNvSpPr>
            <a:spLocks noGrp="1"/>
          </p:cNvSpPr>
          <p:nvPr>
            <p:ph type="title"/>
          </p:nvPr>
        </p:nvSpPr>
        <p:spPr/>
        <p:txBody>
          <a:bodyPr/>
          <a:lstStyle/>
          <a:p>
            <a:r>
              <a:rPr lang="ko-KR" altLang="en-US" dirty="0"/>
              <a:t>시퀀스 다이어그램</a:t>
            </a:r>
            <a:br>
              <a:rPr lang="en-US" altLang="ko-KR" dirty="0"/>
            </a:br>
            <a:r>
              <a:rPr lang="en-US" altLang="ko-KR" sz="2100" dirty="0"/>
              <a:t>notations</a:t>
            </a:r>
            <a:endParaRPr lang="ko-KR" altLang="en-US" dirty="0"/>
          </a:p>
        </p:txBody>
      </p:sp>
      <p:sp>
        <p:nvSpPr>
          <p:cNvPr id="3" name="내용 개체 틀 2">
            <a:extLst>
              <a:ext uri="{FF2B5EF4-FFF2-40B4-BE49-F238E27FC236}">
                <a16:creationId xmlns:a16="http://schemas.microsoft.com/office/drawing/2014/main" id="{7F011208-4AE3-495C-87DC-A5B5C5C7C009}"/>
              </a:ext>
            </a:extLst>
          </p:cNvPr>
          <p:cNvSpPr>
            <a:spLocks noGrp="1"/>
          </p:cNvSpPr>
          <p:nvPr>
            <p:ph idx="1"/>
          </p:nvPr>
        </p:nvSpPr>
        <p:spPr/>
        <p:txBody>
          <a:bodyPr/>
          <a:lstStyle/>
          <a:p>
            <a:r>
              <a:rPr lang="ko-KR" altLang="en-US" dirty="0"/>
              <a:t>메시지</a:t>
            </a:r>
            <a:endParaRPr lang="en-US" altLang="ko-KR" dirty="0"/>
          </a:p>
          <a:p>
            <a:pPr lvl="1"/>
            <a:r>
              <a:rPr lang="ko-KR" altLang="en-US" dirty="0"/>
              <a:t>객체와 객체 사이의 정보전달 </a:t>
            </a:r>
            <a:r>
              <a:rPr lang="en-US" altLang="ko-KR" dirty="0"/>
              <a:t>( </a:t>
            </a:r>
            <a:r>
              <a:rPr lang="ko-KR" altLang="en-US" dirty="0"/>
              <a:t>메소드 호출 등 </a:t>
            </a:r>
            <a:r>
              <a:rPr lang="en-US" altLang="ko-KR" dirty="0"/>
              <a:t>)</a:t>
            </a:r>
          </a:p>
          <a:p>
            <a:pPr lvl="1"/>
            <a:r>
              <a:rPr lang="ko-KR" altLang="en-US" dirty="0"/>
              <a:t>위에서 아래로 내려가면서 수행 </a:t>
            </a:r>
            <a:r>
              <a:rPr lang="en-US" altLang="ko-KR" dirty="0"/>
              <a:t>(sequential) : </a:t>
            </a:r>
            <a:r>
              <a:rPr lang="ko-KR" altLang="en-US" dirty="0"/>
              <a:t>자동으로 번호 </a:t>
            </a:r>
            <a:r>
              <a:rPr lang="ko-KR" altLang="en-US" dirty="0" err="1"/>
              <a:t>매겨짐</a:t>
            </a:r>
            <a:endParaRPr lang="en-US" altLang="ko-KR" dirty="0"/>
          </a:p>
          <a:p>
            <a:pPr lvl="1"/>
            <a:endParaRPr lang="ko-KR" altLang="en-US" dirty="0"/>
          </a:p>
        </p:txBody>
      </p:sp>
      <p:sp>
        <p:nvSpPr>
          <p:cNvPr id="4" name="슬라이드 번호 개체 틀 3">
            <a:extLst>
              <a:ext uri="{FF2B5EF4-FFF2-40B4-BE49-F238E27FC236}">
                <a16:creationId xmlns:a16="http://schemas.microsoft.com/office/drawing/2014/main" id="{D032C08A-7250-44D9-A3F9-EEC544529C3A}"/>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52</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6" name="그림 5">
            <a:extLst>
              <a:ext uri="{FF2B5EF4-FFF2-40B4-BE49-F238E27FC236}">
                <a16:creationId xmlns:a16="http://schemas.microsoft.com/office/drawing/2014/main" id="{4E35F715-E205-4EB8-BC5D-84CD3A058A88}"/>
              </a:ext>
            </a:extLst>
          </p:cNvPr>
          <p:cNvPicPr>
            <a:picLocks noChangeAspect="1"/>
          </p:cNvPicPr>
          <p:nvPr/>
        </p:nvPicPr>
        <p:blipFill>
          <a:blip r:embed="rId2"/>
          <a:stretch>
            <a:fillRect/>
          </a:stretch>
        </p:blipFill>
        <p:spPr>
          <a:xfrm>
            <a:off x="4358666" y="2940160"/>
            <a:ext cx="4671034" cy="1692563"/>
          </a:xfrm>
          <a:prstGeom prst="rect">
            <a:avLst/>
          </a:prstGeom>
        </p:spPr>
      </p:pic>
    </p:spTree>
    <p:extLst>
      <p:ext uri="{BB962C8B-B14F-4D97-AF65-F5344CB8AC3E}">
        <p14:creationId xmlns:p14="http://schemas.microsoft.com/office/powerpoint/2010/main" val="42424044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771D3A-A8F8-4A05-A8B0-93CCF8728ABA}"/>
              </a:ext>
            </a:extLst>
          </p:cNvPr>
          <p:cNvSpPr>
            <a:spLocks noGrp="1"/>
          </p:cNvSpPr>
          <p:nvPr>
            <p:ph type="title"/>
          </p:nvPr>
        </p:nvSpPr>
        <p:spPr/>
        <p:txBody>
          <a:bodyPr/>
          <a:lstStyle/>
          <a:p>
            <a:r>
              <a:rPr lang="ko-KR" altLang="en-US" dirty="0"/>
              <a:t>시퀀스 다이어그램</a:t>
            </a:r>
            <a:br>
              <a:rPr lang="en-US" altLang="ko-KR" dirty="0"/>
            </a:br>
            <a:r>
              <a:rPr lang="en-US" altLang="ko-KR" sz="2100" dirty="0"/>
              <a:t>notations</a:t>
            </a:r>
            <a:endParaRPr lang="ko-KR" altLang="en-US" dirty="0"/>
          </a:p>
        </p:txBody>
      </p:sp>
      <p:sp>
        <p:nvSpPr>
          <p:cNvPr id="3" name="내용 개체 틀 2">
            <a:extLst>
              <a:ext uri="{FF2B5EF4-FFF2-40B4-BE49-F238E27FC236}">
                <a16:creationId xmlns:a16="http://schemas.microsoft.com/office/drawing/2014/main" id="{C3E5E197-2769-4301-83AE-6E754B980363}"/>
              </a:ext>
            </a:extLst>
          </p:cNvPr>
          <p:cNvSpPr>
            <a:spLocks noGrp="1"/>
          </p:cNvSpPr>
          <p:nvPr>
            <p:ph idx="1"/>
          </p:nvPr>
        </p:nvSpPr>
        <p:spPr>
          <a:xfrm>
            <a:off x="628650" y="1369219"/>
            <a:ext cx="4086225" cy="3263504"/>
          </a:xfrm>
        </p:spPr>
        <p:txBody>
          <a:bodyPr/>
          <a:lstStyle/>
          <a:p>
            <a:r>
              <a:rPr lang="ko-KR" altLang="en-US" dirty="0"/>
              <a:t>동기 메시지 </a:t>
            </a:r>
            <a:r>
              <a:rPr lang="en-US" altLang="ko-KR" dirty="0"/>
              <a:t>: </a:t>
            </a:r>
            <a:r>
              <a:rPr lang="ko-KR" altLang="en-US" dirty="0"/>
              <a:t>메서드 호출 등</a:t>
            </a:r>
            <a:endParaRPr lang="en-US" altLang="ko-KR" dirty="0"/>
          </a:p>
          <a:p>
            <a:r>
              <a:rPr lang="ko-KR" altLang="en-US" dirty="0"/>
              <a:t>비동기 메시지</a:t>
            </a:r>
            <a:r>
              <a:rPr lang="en-US" altLang="ko-KR" dirty="0"/>
              <a:t>+ </a:t>
            </a:r>
            <a:r>
              <a:rPr lang="ko-KR" altLang="en-US" dirty="0"/>
              <a:t>리턴 </a:t>
            </a:r>
            <a:r>
              <a:rPr lang="en-US" altLang="ko-KR" dirty="0"/>
              <a:t>: </a:t>
            </a:r>
            <a:r>
              <a:rPr lang="ko-KR" altLang="en-US" dirty="0"/>
              <a:t>리턴 내용을 명시해주고 싶을 때도 사용</a:t>
            </a:r>
            <a:endParaRPr lang="en-US" altLang="ko-KR" dirty="0"/>
          </a:p>
          <a:p>
            <a:r>
              <a:rPr lang="en-US" altLang="ko-KR" dirty="0"/>
              <a:t>Lost/Found : </a:t>
            </a:r>
            <a:r>
              <a:rPr lang="ko-KR" altLang="en-US" dirty="0"/>
              <a:t>객체에 대한 메시지 전달이 아닌 경우에도 사용</a:t>
            </a:r>
            <a:endParaRPr lang="en-US" altLang="ko-KR" dirty="0"/>
          </a:p>
          <a:p>
            <a:r>
              <a:rPr lang="en-US" altLang="ko-KR" dirty="0"/>
              <a:t>Destroy : </a:t>
            </a:r>
            <a:r>
              <a:rPr lang="ko-KR" altLang="en-US" dirty="0"/>
              <a:t>객체의 명시적인 소멸에만 사용</a:t>
            </a:r>
            <a:endParaRPr lang="en-US" altLang="ko-KR" dirty="0"/>
          </a:p>
          <a:p>
            <a:pPr lvl="1"/>
            <a:r>
              <a:rPr lang="ko-KR" altLang="en-US" dirty="0"/>
              <a:t>코드와는 무관</a:t>
            </a:r>
          </a:p>
        </p:txBody>
      </p:sp>
      <p:sp>
        <p:nvSpPr>
          <p:cNvPr id="4" name="슬라이드 번호 개체 틀 3">
            <a:extLst>
              <a:ext uri="{FF2B5EF4-FFF2-40B4-BE49-F238E27FC236}">
                <a16:creationId xmlns:a16="http://schemas.microsoft.com/office/drawing/2014/main" id="{ECE31207-A324-4A8D-B2D9-34A6DC1A7EB3}"/>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53</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6" name="그림 5">
            <a:extLst>
              <a:ext uri="{FF2B5EF4-FFF2-40B4-BE49-F238E27FC236}">
                <a16:creationId xmlns:a16="http://schemas.microsoft.com/office/drawing/2014/main" id="{A5F1F20C-12F0-4839-B2A2-C5705A8D8172}"/>
              </a:ext>
            </a:extLst>
          </p:cNvPr>
          <p:cNvPicPr>
            <a:picLocks noChangeAspect="1"/>
          </p:cNvPicPr>
          <p:nvPr/>
        </p:nvPicPr>
        <p:blipFill>
          <a:blip r:embed="rId2"/>
          <a:stretch>
            <a:fillRect/>
          </a:stretch>
        </p:blipFill>
        <p:spPr>
          <a:xfrm>
            <a:off x="4859754" y="1023700"/>
            <a:ext cx="4284246" cy="4119800"/>
          </a:xfrm>
          <a:prstGeom prst="rect">
            <a:avLst/>
          </a:prstGeom>
        </p:spPr>
      </p:pic>
    </p:spTree>
    <p:extLst>
      <p:ext uri="{BB962C8B-B14F-4D97-AF65-F5344CB8AC3E}">
        <p14:creationId xmlns:p14="http://schemas.microsoft.com/office/powerpoint/2010/main" val="1392085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771D3A-A8F8-4A05-A8B0-93CCF8728ABA}"/>
              </a:ext>
            </a:extLst>
          </p:cNvPr>
          <p:cNvSpPr>
            <a:spLocks noGrp="1"/>
          </p:cNvSpPr>
          <p:nvPr>
            <p:ph type="title"/>
          </p:nvPr>
        </p:nvSpPr>
        <p:spPr/>
        <p:txBody>
          <a:bodyPr/>
          <a:lstStyle/>
          <a:p>
            <a:r>
              <a:rPr lang="ko-KR" altLang="en-US" dirty="0"/>
              <a:t>시퀀스 다이어그램</a:t>
            </a:r>
            <a:br>
              <a:rPr lang="en-US" altLang="ko-KR" dirty="0"/>
            </a:br>
            <a:r>
              <a:rPr lang="en-US" altLang="ko-KR" sz="2100" dirty="0"/>
              <a:t>notations</a:t>
            </a:r>
            <a:endParaRPr lang="ko-KR" altLang="en-US" dirty="0"/>
          </a:p>
        </p:txBody>
      </p:sp>
      <p:sp>
        <p:nvSpPr>
          <p:cNvPr id="3" name="내용 개체 틀 2">
            <a:extLst>
              <a:ext uri="{FF2B5EF4-FFF2-40B4-BE49-F238E27FC236}">
                <a16:creationId xmlns:a16="http://schemas.microsoft.com/office/drawing/2014/main" id="{C3E5E197-2769-4301-83AE-6E754B980363}"/>
              </a:ext>
            </a:extLst>
          </p:cNvPr>
          <p:cNvSpPr>
            <a:spLocks noGrp="1"/>
          </p:cNvSpPr>
          <p:nvPr>
            <p:ph idx="1"/>
          </p:nvPr>
        </p:nvSpPr>
        <p:spPr>
          <a:xfrm>
            <a:off x="285750" y="1369219"/>
            <a:ext cx="4819650" cy="3263504"/>
          </a:xfrm>
        </p:spPr>
        <p:txBody>
          <a:bodyPr/>
          <a:lstStyle/>
          <a:p>
            <a:r>
              <a:rPr lang="en-US" altLang="ko-KR" dirty="0"/>
              <a:t>Lifeline </a:t>
            </a:r>
            <a:r>
              <a:rPr lang="ko-KR" altLang="en-US" dirty="0"/>
              <a:t>위의 두꺼운 막대는 현재 해당 객체가 활성화되어 있음을 의미</a:t>
            </a:r>
            <a:endParaRPr lang="en-US" altLang="ko-KR" dirty="0"/>
          </a:p>
          <a:p>
            <a:pPr lvl="1"/>
            <a:r>
              <a:rPr lang="en-US" altLang="ko-KR" dirty="0" err="1"/>
              <a:t>setClimate</a:t>
            </a:r>
            <a:r>
              <a:rPr lang="ko-KR" altLang="en-US" dirty="0"/>
              <a:t>부터 </a:t>
            </a:r>
            <a:r>
              <a:rPr lang="en-US" altLang="ko-KR" dirty="0"/>
              <a:t>log</a:t>
            </a:r>
            <a:r>
              <a:rPr lang="ko-KR" altLang="en-US" dirty="0"/>
              <a:t>까지의 메시지들은 모두 하나의 맥락에서 실행되었음을 의미 </a:t>
            </a:r>
            <a:endParaRPr lang="en-US" altLang="ko-KR" dirty="0"/>
          </a:p>
          <a:p>
            <a:pPr lvl="1"/>
            <a:r>
              <a:rPr lang="en-US" altLang="ko-KR" dirty="0" err="1"/>
              <a:t>setClimate</a:t>
            </a:r>
            <a:r>
              <a:rPr lang="ko-KR" altLang="en-US" dirty="0"/>
              <a:t>에 대한 리턴은 언제</a:t>
            </a:r>
            <a:r>
              <a:rPr lang="en-US" altLang="ko-KR" dirty="0"/>
              <a:t>? </a:t>
            </a:r>
          </a:p>
          <a:p>
            <a:pPr lvl="2"/>
            <a:r>
              <a:rPr lang="ko-KR" altLang="en-US" dirty="0"/>
              <a:t>아마도 </a:t>
            </a:r>
            <a:r>
              <a:rPr lang="en-US" altLang="ko-KR" dirty="0"/>
              <a:t>cool() </a:t>
            </a:r>
            <a:r>
              <a:rPr lang="ko-KR" altLang="en-US" dirty="0"/>
              <a:t>이후</a:t>
            </a:r>
          </a:p>
        </p:txBody>
      </p:sp>
      <p:sp>
        <p:nvSpPr>
          <p:cNvPr id="4" name="슬라이드 번호 개체 틀 3">
            <a:extLst>
              <a:ext uri="{FF2B5EF4-FFF2-40B4-BE49-F238E27FC236}">
                <a16:creationId xmlns:a16="http://schemas.microsoft.com/office/drawing/2014/main" id="{ECE31207-A324-4A8D-B2D9-34A6DC1A7EB3}"/>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54</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7" name="그림 6">
            <a:extLst>
              <a:ext uri="{FF2B5EF4-FFF2-40B4-BE49-F238E27FC236}">
                <a16:creationId xmlns:a16="http://schemas.microsoft.com/office/drawing/2014/main" id="{2D15DA8A-9E48-48BD-A768-5C981C151D4E}"/>
              </a:ext>
            </a:extLst>
          </p:cNvPr>
          <p:cNvPicPr>
            <a:picLocks noChangeAspect="1"/>
          </p:cNvPicPr>
          <p:nvPr/>
        </p:nvPicPr>
        <p:blipFill>
          <a:blip r:embed="rId2"/>
          <a:stretch>
            <a:fillRect/>
          </a:stretch>
        </p:blipFill>
        <p:spPr>
          <a:xfrm>
            <a:off x="5261756" y="1268016"/>
            <a:ext cx="5121962" cy="2999347"/>
          </a:xfrm>
          <a:prstGeom prst="rect">
            <a:avLst/>
          </a:prstGeom>
        </p:spPr>
      </p:pic>
    </p:spTree>
    <p:extLst>
      <p:ext uri="{BB962C8B-B14F-4D97-AF65-F5344CB8AC3E}">
        <p14:creationId xmlns:p14="http://schemas.microsoft.com/office/powerpoint/2010/main" val="12173426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54DBFF-8A9F-4DAB-AD46-7D3A2106114F}"/>
              </a:ext>
            </a:extLst>
          </p:cNvPr>
          <p:cNvSpPr>
            <a:spLocks noGrp="1"/>
          </p:cNvSpPr>
          <p:nvPr>
            <p:ph type="title"/>
          </p:nvPr>
        </p:nvSpPr>
        <p:spPr/>
        <p:txBody>
          <a:bodyPr/>
          <a:lstStyle/>
          <a:p>
            <a:r>
              <a:rPr lang="ko-KR" altLang="en-US" dirty="0"/>
              <a:t>시퀀스 다이어그램</a:t>
            </a:r>
            <a:br>
              <a:rPr lang="en-US" altLang="ko-KR" dirty="0"/>
            </a:br>
            <a:r>
              <a:rPr lang="en-US" altLang="ko-KR" sz="2100" dirty="0"/>
              <a:t>notations</a:t>
            </a:r>
            <a:endParaRPr lang="ko-KR" altLang="en-US" dirty="0"/>
          </a:p>
        </p:txBody>
      </p:sp>
      <p:sp>
        <p:nvSpPr>
          <p:cNvPr id="3" name="내용 개체 틀 2">
            <a:extLst>
              <a:ext uri="{FF2B5EF4-FFF2-40B4-BE49-F238E27FC236}">
                <a16:creationId xmlns:a16="http://schemas.microsoft.com/office/drawing/2014/main" id="{A91C43EC-62C1-4624-8EB8-FF038F25884C}"/>
              </a:ext>
            </a:extLst>
          </p:cNvPr>
          <p:cNvSpPr>
            <a:spLocks noGrp="1"/>
          </p:cNvSpPr>
          <p:nvPr>
            <p:ph idx="1"/>
          </p:nvPr>
        </p:nvSpPr>
        <p:spPr/>
        <p:txBody>
          <a:bodyPr/>
          <a:lstStyle/>
          <a:p>
            <a:r>
              <a:rPr lang="ko-KR" altLang="en-US" dirty="0"/>
              <a:t>기존의 시퀀스 다이어그램을 재사용할 수 있음</a:t>
            </a:r>
            <a:endParaRPr lang="en-US" altLang="ko-KR" dirty="0"/>
          </a:p>
          <a:p>
            <a:pPr lvl="1"/>
            <a:r>
              <a:rPr lang="en-US" altLang="ko-KR" dirty="0"/>
              <a:t>Interaction</a:t>
            </a:r>
            <a:r>
              <a:rPr lang="ko-KR" altLang="en-US" dirty="0"/>
              <a:t> </a:t>
            </a:r>
            <a:r>
              <a:rPr lang="en-US" altLang="ko-KR" dirty="0"/>
              <a:t>reuse</a:t>
            </a:r>
            <a:r>
              <a:rPr lang="ko-KR" altLang="en-US" dirty="0"/>
              <a:t>라 부름</a:t>
            </a:r>
            <a:endParaRPr lang="en-US" altLang="ko-KR" dirty="0"/>
          </a:p>
          <a:p>
            <a:pPr lvl="1"/>
            <a:r>
              <a:rPr lang="en-US" altLang="ko-KR" dirty="0"/>
              <a:t>Cf. </a:t>
            </a:r>
            <a:r>
              <a:rPr lang="en-US" altLang="ko-KR" dirty="0" err="1"/>
              <a:t>subactivity</a:t>
            </a:r>
            <a:r>
              <a:rPr lang="en-US" altLang="ko-KR" dirty="0"/>
              <a:t>, submachine</a:t>
            </a:r>
            <a:endParaRPr lang="ko-KR" altLang="en-US" dirty="0"/>
          </a:p>
        </p:txBody>
      </p:sp>
      <p:sp>
        <p:nvSpPr>
          <p:cNvPr id="4" name="슬라이드 번호 개체 틀 3">
            <a:extLst>
              <a:ext uri="{FF2B5EF4-FFF2-40B4-BE49-F238E27FC236}">
                <a16:creationId xmlns:a16="http://schemas.microsoft.com/office/drawing/2014/main" id="{2573FD44-A413-42B6-BE54-6FAEE7F5DF7F}"/>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55</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6" name="그림 5">
            <a:extLst>
              <a:ext uri="{FF2B5EF4-FFF2-40B4-BE49-F238E27FC236}">
                <a16:creationId xmlns:a16="http://schemas.microsoft.com/office/drawing/2014/main" id="{90A0533A-A8DC-4CE0-9218-9C234A977DF2}"/>
              </a:ext>
            </a:extLst>
          </p:cNvPr>
          <p:cNvPicPr>
            <a:picLocks noChangeAspect="1"/>
          </p:cNvPicPr>
          <p:nvPr/>
        </p:nvPicPr>
        <p:blipFill>
          <a:blip r:embed="rId2"/>
          <a:stretch>
            <a:fillRect/>
          </a:stretch>
        </p:blipFill>
        <p:spPr>
          <a:xfrm>
            <a:off x="4389546" y="2652435"/>
            <a:ext cx="4136809" cy="1993385"/>
          </a:xfrm>
          <a:prstGeom prst="rect">
            <a:avLst/>
          </a:prstGeom>
        </p:spPr>
      </p:pic>
      <p:sp>
        <p:nvSpPr>
          <p:cNvPr id="7" name="화살표: 오른쪽 6">
            <a:extLst>
              <a:ext uri="{FF2B5EF4-FFF2-40B4-BE49-F238E27FC236}">
                <a16:creationId xmlns:a16="http://schemas.microsoft.com/office/drawing/2014/main" id="{514AFD21-FBA1-4265-90B1-CD6F73295C68}"/>
              </a:ext>
            </a:extLst>
          </p:cNvPr>
          <p:cNvSpPr/>
          <p:nvPr/>
        </p:nvSpPr>
        <p:spPr>
          <a:xfrm rot="11676899">
            <a:off x="5643562" y="3567218"/>
            <a:ext cx="1628775" cy="163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350">
              <a:solidFill>
                <a:prstClr val="white"/>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41461035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016D7B-282B-4D9D-9156-AFEBAB031713}"/>
              </a:ext>
            </a:extLst>
          </p:cNvPr>
          <p:cNvSpPr>
            <a:spLocks noGrp="1"/>
          </p:cNvSpPr>
          <p:nvPr>
            <p:ph type="title"/>
          </p:nvPr>
        </p:nvSpPr>
        <p:spPr/>
        <p:txBody>
          <a:bodyPr>
            <a:normAutofit/>
          </a:bodyPr>
          <a:lstStyle/>
          <a:p>
            <a:r>
              <a:rPr lang="ko-KR" altLang="en-US" dirty="0"/>
              <a:t>시퀀스 다이어그램</a:t>
            </a:r>
            <a:br>
              <a:rPr lang="en-US" altLang="ko-KR" dirty="0"/>
            </a:br>
            <a:r>
              <a:rPr lang="en-US" altLang="ko-KR" sz="2100" dirty="0"/>
              <a:t>Interaction operator</a:t>
            </a:r>
            <a:endParaRPr lang="ko-KR" altLang="en-US" dirty="0"/>
          </a:p>
        </p:txBody>
      </p:sp>
      <p:sp>
        <p:nvSpPr>
          <p:cNvPr id="3" name="내용 개체 틀 2">
            <a:extLst>
              <a:ext uri="{FF2B5EF4-FFF2-40B4-BE49-F238E27FC236}">
                <a16:creationId xmlns:a16="http://schemas.microsoft.com/office/drawing/2014/main" id="{0903C66B-53CE-450B-B2FD-BF213DC9264F}"/>
              </a:ext>
            </a:extLst>
          </p:cNvPr>
          <p:cNvSpPr>
            <a:spLocks noGrp="1"/>
          </p:cNvSpPr>
          <p:nvPr>
            <p:ph idx="1"/>
          </p:nvPr>
        </p:nvSpPr>
        <p:spPr/>
        <p:txBody>
          <a:bodyPr>
            <a:normAutofit/>
          </a:bodyPr>
          <a:lstStyle/>
          <a:p>
            <a:r>
              <a:rPr lang="ko-KR" altLang="en-US" sz="1800" dirty="0"/>
              <a:t>선형적으로</a:t>
            </a:r>
            <a:r>
              <a:rPr lang="en-US" altLang="ko-KR" sz="1800" dirty="0"/>
              <a:t>(sequential)</a:t>
            </a:r>
            <a:r>
              <a:rPr lang="ko-KR" altLang="en-US" sz="1800" dirty="0"/>
              <a:t> 읽어야 하는 시퀀스 다이어그램의 단점을 개선</a:t>
            </a:r>
            <a:endParaRPr lang="en-US" altLang="ko-KR" sz="1800" dirty="0"/>
          </a:p>
          <a:p>
            <a:r>
              <a:rPr lang="en-US" altLang="ko-KR" sz="1800" b="1" dirty="0"/>
              <a:t>Seq</a:t>
            </a:r>
            <a:r>
              <a:rPr lang="en-US" altLang="ko-KR" sz="1800" dirty="0"/>
              <a:t>—Weak sequencing is the </a:t>
            </a:r>
            <a:r>
              <a:rPr lang="en-US" altLang="ko-KR" sz="1800" dirty="0">
                <a:solidFill>
                  <a:schemeClr val="accent2"/>
                </a:solidFill>
              </a:rPr>
              <a:t>default form of sequencing</a:t>
            </a:r>
            <a:r>
              <a:rPr lang="en-US" altLang="ko-KR" sz="1800" dirty="0"/>
              <a:t> for all operands, so is rarely indicated explicitly.</a:t>
            </a:r>
          </a:p>
          <a:p>
            <a:r>
              <a:rPr lang="en-US" altLang="ko-KR" sz="1800" b="1" dirty="0"/>
              <a:t>Par</a:t>
            </a:r>
            <a:r>
              <a:rPr lang="en-US" altLang="ko-KR" sz="1800" dirty="0"/>
              <a:t>—an operator in which operands can occur </a:t>
            </a:r>
            <a:r>
              <a:rPr lang="en-US" altLang="ko-KR" sz="1800" b="1" dirty="0">
                <a:solidFill>
                  <a:schemeClr val="accent2"/>
                </a:solidFill>
              </a:rPr>
              <a:t>in parallel,</a:t>
            </a:r>
            <a:r>
              <a:rPr lang="en-US" altLang="ko-KR" sz="1800" dirty="0"/>
              <a:t> each following weak sequencing rules. There is no implied order between occurrences in different operands. </a:t>
            </a:r>
          </a:p>
          <a:p>
            <a:r>
              <a:rPr lang="en-US" altLang="ko-KR" sz="1800" b="1" dirty="0"/>
              <a:t>Alt/else</a:t>
            </a:r>
            <a:r>
              <a:rPr lang="en-US" altLang="ko-KR" sz="1800" dirty="0"/>
              <a:t>—an operator in which </a:t>
            </a:r>
            <a:r>
              <a:rPr lang="en-US" altLang="ko-KR" sz="1800" dirty="0">
                <a:solidFill>
                  <a:schemeClr val="accent2"/>
                </a:solidFill>
              </a:rPr>
              <a:t>exactly one of its operands will be selected </a:t>
            </a:r>
            <a:r>
              <a:rPr lang="en-US" altLang="ko-KR" sz="1800" dirty="0"/>
              <a:t>based on the value of its guard. The guard on each operand is evaluated before selection, and if the guard on one of the operands is valid, then that one is selected. </a:t>
            </a:r>
          </a:p>
        </p:txBody>
      </p:sp>
      <p:sp>
        <p:nvSpPr>
          <p:cNvPr id="4" name="슬라이드 번호 개체 틀 3">
            <a:extLst>
              <a:ext uri="{FF2B5EF4-FFF2-40B4-BE49-F238E27FC236}">
                <a16:creationId xmlns:a16="http://schemas.microsoft.com/office/drawing/2014/main" id="{808FFA55-3C7A-4144-B1B9-C234461C7AD3}"/>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56</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30282919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137C02-240D-4BB0-86D1-DFC7E306B0AC}"/>
              </a:ext>
            </a:extLst>
          </p:cNvPr>
          <p:cNvSpPr>
            <a:spLocks noGrp="1"/>
          </p:cNvSpPr>
          <p:nvPr>
            <p:ph type="title"/>
          </p:nvPr>
        </p:nvSpPr>
        <p:spPr/>
        <p:txBody>
          <a:bodyPr>
            <a:normAutofit fontScale="90000"/>
          </a:bodyPr>
          <a:lstStyle/>
          <a:p>
            <a:r>
              <a:rPr lang="ko-KR" altLang="en-US" dirty="0"/>
              <a:t>시퀀스 다이어그램</a:t>
            </a:r>
            <a:br>
              <a:rPr lang="en-US" altLang="ko-KR" dirty="0"/>
            </a:br>
            <a:r>
              <a:rPr lang="en-US" altLang="ko-KR" dirty="0"/>
              <a:t>Interaction operator</a:t>
            </a:r>
            <a:endParaRPr lang="ko-KR" altLang="en-US" dirty="0"/>
          </a:p>
        </p:txBody>
      </p:sp>
      <p:sp>
        <p:nvSpPr>
          <p:cNvPr id="3" name="내용 개체 틀 2">
            <a:extLst>
              <a:ext uri="{FF2B5EF4-FFF2-40B4-BE49-F238E27FC236}">
                <a16:creationId xmlns:a16="http://schemas.microsoft.com/office/drawing/2014/main" id="{5B608348-B704-4499-AE54-A40B1F127FC1}"/>
              </a:ext>
            </a:extLst>
          </p:cNvPr>
          <p:cNvSpPr>
            <a:spLocks noGrp="1"/>
          </p:cNvSpPr>
          <p:nvPr>
            <p:ph idx="1"/>
          </p:nvPr>
        </p:nvSpPr>
        <p:spPr/>
        <p:txBody>
          <a:bodyPr>
            <a:normAutofit/>
          </a:bodyPr>
          <a:lstStyle/>
          <a:p>
            <a:r>
              <a:rPr lang="en-US" altLang="ko-KR" b="1" dirty="0" err="1"/>
              <a:t>Opt</a:t>
            </a:r>
            <a:r>
              <a:rPr lang="en-US" altLang="ko-KR" dirty="0"/>
              <a:t>—a unary operator that is equivalent to an </a:t>
            </a:r>
            <a:r>
              <a:rPr lang="en-US" altLang="ko-KR" dirty="0">
                <a:solidFill>
                  <a:schemeClr val="accent2"/>
                </a:solidFill>
              </a:rPr>
              <a:t>alt with only one operand</a:t>
            </a:r>
            <a:r>
              <a:rPr lang="en-US" altLang="ko-KR" dirty="0"/>
              <a:t>. </a:t>
            </a:r>
          </a:p>
          <a:p>
            <a:r>
              <a:rPr lang="en-US" altLang="ko-KR" b="1" dirty="0"/>
              <a:t>Loop</a:t>
            </a:r>
            <a:r>
              <a:rPr lang="en-US" altLang="ko-KR" dirty="0"/>
              <a:t>—an operator in which the trace represented by its operand </a:t>
            </a:r>
            <a:r>
              <a:rPr lang="en-US" altLang="ko-KR" dirty="0">
                <a:solidFill>
                  <a:schemeClr val="accent2"/>
                </a:solidFill>
              </a:rPr>
              <a:t>repeats until its termination constraint is met</a:t>
            </a:r>
            <a:r>
              <a:rPr lang="en-US" altLang="ko-KR" dirty="0"/>
              <a:t>. </a:t>
            </a:r>
            <a:endParaRPr lang="ko-KR" altLang="en-US" dirty="0"/>
          </a:p>
          <a:p>
            <a:endParaRPr lang="ko-KR" altLang="en-US" dirty="0"/>
          </a:p>
        </p:txBody>
      </p:sp>
      <p:sp>
        <p:nvSpPr>
          <p:cNvPr id="4" name="슬라이드 번호 개체 틀 3">
            <a:extLst>
              <a:ext uri="{FF2B5EF4-FFF2-40B4-BE49-F238E27FC236}">
                <a16:creationId xmlns:a16="http://schemas.microsoft.com/office/drawing/2014/main" id="{FA4B4782-A86E-4ECB-8E2D-F3AF741C4AA4}"/>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57</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528218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DCB89F-8BA9-4170-937C-F4D30E2A8CB0}"/>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FDAF1AD6-5069-466F-AE20-04C11C212E4D}"/>
              </a:ext>
            </a:extLst>
          </p:cNvPr>
          <p:cNvSpPr>
            <a:spLocks noGrp="1"/>
          </p:cNvSpPr>
          <p:nvPr>
            <p:ph idx="1"/>
          </p:nvPr>
        </p:nvSpPr>
        <p:spPr/>
        <p:txBody>
          <a:bodyPr/>
          <a:lstStyle/>
          <a:p>
            <a:endParaRPr lang="ko-KR" altLang="en-US"/>
          </a:p>
        </p:txBody>
      </p:sp>
      <p:sp>
        <p:nvSpPr>
          <p:cNvPr id="4" name="슬라이드 번호 개체 틀 3">
            <a:extLst>
              <a:ext uri="{FF2B5EF4-FFF2-40B4-BE49-F238E27FC236}">
                <a16:creationId xmlns:a16="http://schemas.microsoft.com/office/drawing/2014/main" id="{94384826-743B-4622-A27A-E1CC053F8F49}"/>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58</a:t>
            </a:fld>
            <a:endParaRPr lang="ko-KR" altLang="en-US">
              <a:solidFill>
                <a:prstClr val="black">
                  <a:tint val="75000"/>
                </a:prstClr>
              </a:solidFill>
              <a:latin typeface="맑은 고딕" panose="020F0502020204030204"/>
              <a:ea typeface="맑은 고딕" panose="020B0503020000020004" pitchFamily="50" charset="-127"/>
            </a:endParaRPr>
          </a:p>
        </p:txBody>
      </p:sp>
      <p:pic>
        <p:nvPicPr>
          <p:cNvPr id="8" name="그림 7">
            <a:extLst>
              <a:ext uri="{FF2B5EF4-FFF2-40B4-BE49-F238E27FC236}">
                <a16:creationId xmlns:a16="http://schemas.microsoft.com/office/drawing/2014/main" id="{11CA1C04-DCB2-4F8A-93F3-CFB9A7A13C2B}"/>
              </a:ext>
            </a:extLst>
          </p:cNvPr>
          <p:cNvPicPr>
            <a:picLocks noChangeAspect="1"/>
          </p:cNvPicPr>
          <p:nvPr/>
        </p:nvPicPr>
        <p:blipFill>
          <a:blip r:embed="rId2"/>
          <a:stretch>
            <a:fillRect/>
          </a:stretch>
        </p:blipFill>
        <p:spPr>
          <a:xfrm>
            <a:off x="952499" y="585830"/>
            <a:ext cx="7239002" cy="3971840"/>
          </a:xfrm>
          <a:prstGeom prst="rect">
            <a:avLst/>
          </a:prstGeom>
        </p:spPr>
      </p:pic>
    </p:spTree>
    <p:extLst>
      <p:ext uri="{BB962C8B-B14F-4D97-AF65-F5344CB8AC3E}">
        <p14:creationId xmlns:p14="http://schemas.microsoft.com/office/powerpoint/2010/main" val="33929330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927271-6A5E-434B-81DE-6D3D329564A0}"/>
              </a:ext>
            </a:extLst>
          </p:cNvPr>
          <p:cNvSpPr>
            <a:spLocks noGrp="1"/>
          </p:cNvSpPr>
          <p:nvPr>
            <p:ph type="title"/>
          </p:nvPr>
        </p:nvSpPr>
        <p:spPr/>
        <p:txBody>
          <a:bodyPr/>
          <a:lstStyle/>
          <a:p>
            <a:r>
              <a:rPr lang="ko-KR" altLang="en-US" dirty="0"/>
              <a:t>시퀀스 다이어그램 작성하기 </a:t>
            </a:r>
          </a:p>
        </p:txBody>
      </p:sp>
      <p:sp>
        <p:nvSpPr>
          <p:cNvPr id="3" name="내용 개체 틀 2">
            <a:extLst>
              <a:ext uri="{FF2B5EF4-FFF2-40B4-BE49-F238E27FC236}">
                <a16:creationId xmlns:a16="http://schemas.microsoft.com/office/drawing/2014/main" id="{2E7751E6-660D-4D1F-ADF5-8C9C514AFD13}"/>
              </a:ext>
            </a:extLst>
          </p:cNvPr>
          <p:cNvSpPr>
            <a:spLocks noGrp="1"/>
          </p:cNvSpPr>
          <p:nvPr>
            <p:ph idx="1"/>
          </p:nvPr>
        </p:nvSpPr>
        <p:spPr/>
        <p:txBody>
          <a:bodyPr/>
          <a:lstStyle/>
          <a:p>
            <a:r>
              <a:rPr lang="ko-KR" altLang="en-US" dirty="0"/>
              <a:t>학내 도서관 시스템의 시퀀스 다이어그램을 작성해주세요</a:t>
            </a:r>
            <a:r>
              <a:rPr lang="en-US" altLang="ko-KR" dirty="0"/>
              <a:t>.</a:t>
            </a:r>
          </a:p>
          <a:p>
            <a:r>
              <a:rPr lang="ko-KR" altLang="en-US" dirty="0"/>
              <a:t>필요하다면 클래스 다이어그램도 시퀀스 다이어그램에 맞춰 수정하세요</a:t>
            </a:r>
            <a:r>
              <a:rPr lang="en-US" altLang="ko-KR" dirty="0"/>
              <a:t>.</a:t>
            </a:r>
            <a:endParaRPr lang="ko-KR" altLang="en-US" dirty="0"/>
          </a:p>
        </p:txBody>
      </p:sp>
      <p:sp>
        <p:nvSpPr>
          <p:cNvPr id="4" name="슬라이드 번호 개체 틀 3">
            <a:extLst>
              <a:ext uri="{FF2B5EF4-FFF2-40B4-BE49-F238E27FC236}">
                <a16:creationId xmlns:a16="http://schemas.microsoft.com/office/drawing/2014/main" id="{033AE6B9-33A0-4090-A229-89CD3F29BE0F}"/>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59</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187813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F9D8E3-E3D3-4B43-9275-A941DF067A33}"/>
              </a:ext>
            </a:extLst>
          </p:cNvPr>
          <p:cNvSpPr>
            <a:spLocks noGrp="1"/>
          </p:cNvSpPr>
          <p:nvPr>
            <p:ph type="title"/>
          </p:nvPr>
        </p:nvSpPr>
        <p:spPr/>
        <p:txBody>
          <a:bodyPr/>
          <a:lstStyle/>
          <a:p>
            <a:r>
              <a:rPr lang="ko-KR" altLang="en-US" dirty="0"/>
              <a:t>도메인 클래스 찾기</a:t>
            </a:r>
          </a:p>
        </p:txBody>
      </p:sp>
      <p:sp>
        <p:nvSpPr>
          <p:cNvPr id="3" name="내용 개체 틀 2">
            <a:extLst>
              <a:ext uri="{FF2B5EF4-FFF2-40B4-BE49-F238E27FC236}">
                <a16:creationId xmlns:a16="http://schemas.microsoft.com/office/drawing/2014/main" id="{A92747D8-8476-4AE6-A2A5-EF122D188E3E}"/>
              </a:ext>
            </a:extLst>
          </p:cNvPr>
          <p:cNvSpPr>
            <a:spLocks noGrp="1"/>
          </p:cNvSpPr>
          <p:nvPr>
            <p:ph idx="1"/>
          </p:nvPr>
        </p:nvSpPr>
        <p:spPr/>
        <p:txBody>
          <a:bodyPr/>
          <a:lstStyle/>
          <a:p>
            <a:r>
              <a:rPr lang="ko-KR" altLang="en-US" dirty="0"/>
              <a:t>명사추출법 사용</a:t>
            </a:r>
            <a:endParaRPr lang="en-US" altLang="ko-KR" dirty="0"/>
          </a:p>
          <a:p>
            <a:pPr lvl="1"/>
            <a:r>
              <a:rPr lang="ko-KR" altLang="en-US" dirty="0"/>
              <a:t>제품 범위</a:t>
            </a:r>
            <a:r>
              <a:rPr lang="en-US" altLang="ko-KR" dirty="0"/>
              <a:t>, </a:t>
            </a:r>
            <a:r>
              <a:rPr lang="ko-KR" altLang="en-US" dirty="0"/>
              <a:t>용어사전</a:t>
            </a:r>
            <a:r>
              <a:rPr lang="en-US" altLang="ko-KR" dirty="0"/>
              <a:t>, </a:t>
            </a:r>
            <a:r>
              <a:rPr lang="ko-KR" altLang="en-US" dirty="0" err="1"/>
              <a:t>유스케이스</a:t>
            </a:r>
            <a:r>
              <a:rPr lang="ko-KR" altLang="en-US" dirty="0"/>
              <a:t> 등을 대상으로 명사들을 추출</a:t>
            </a:r>
            <a:endParaRPr lang="en-US" altLang="ko-KR" dirty="0"/>
          </a:p>
          <a:p>
            <a:pPr lvl="2"/>
            <a:r>
              <a:rPr lang="ko-KR" altLang="en-US" dirty="0"/>
              <a:t>어떤 정보들을 내부에 담고 있거나 다양한 행위의 주체가 될 수 있다면 클래스</a:t>
            </a:r>
            <a:endParaRPr lang="en-US" altLang="ko-KR" dirty="0"/>
          </a:p>
          <a:p>
            <a:pPr lvl="2"/>
            <a:r>
              <a:rPr lang="ko-KR" altLang="en-US" dirty="0"/>
              <a:t>단순한 값을 나타내는 문자열이나 숫자라면 클래스의 한 속성</a:t>
            </a:r>
            <a:endParaRPr lang="en-US" altLang="ko-KR" dirty="0"/>
          </a:p>
          <a:p>
            <a:pPr lvl="2"/>
            <a:r>
              <a:rPr lang="ko-KR" altLang="en-US" dirty="0"/>
              <a:t>우리 시스템 범위 밖의 존재라면 </a:t>
            </a:r>
            <a:r>
              <a:rPr lang="ko-KR" altLang="en-US" dirty="0" err="1"/>
              <a:t>액터</a:t>
            </a:r>
            <a:endParaRPr lang="en-US" altLang="ko-KR" dirty="0"/>
          </a:p>
          <a:p>
            <a:pPr lvl="1"/>
            <a:r>
              <a:rPr lang="ko-KR" altLang="en-US" dirty="0"/>
              <a:t>동의어</a:t>
            </a:r>
            <a:r>
              <a:rPr lang="en-US" altLang="ko-KR" dirty="0"/>
              <a:t>/</a:t>
            </a:r>
            <a:r>
              <a:rPr lang="ko-KR" altLang="en-US" dirty="0"/>
              <a:t>다의어 처리에 유의</a:t>
            </a:r>
          </a:p>
        </p:txBody>
      </p:sp>
      <p:sp>
        <p:nvSpPr>
          <p:cNvPr id="4" name="슬라이드 번호 개체 틀 3">
            <a:extLst>
              <a:ext uri="{FF2B5EF4-FFF2-40B4-BE49-F238E27FC236}">
                <a16:creationId xmlns:a16="http://schemas.microsoft.com/office/drawing/2014/main" id="{6B5CBF95-3C49-46A3-AC95-241407EE6C4B}"/>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6</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339007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19643C-D58F-4DA9-B871-36FDD48AA6E1}"/>
              </a:ext>
            </a:extLst>
          </p:cNvPr>
          <p:cNvSpPr>
            <a:spLocks noGrp="1"/>
          </p:cNvSpPr>
          <p:nvPr>
            <p:ph type="title"/>
          </p:nvPr>
        </p:nvSpPr>
        <p:spPr/>
        <p:txBody>
          <a:bodyPr/>
          <a:lstStyle/>
          <a:p>
            <a:r>
              <a:rPr lang="ko-KR" altLang="en-US" dirty="0"/>
              <a:t>도메인 클래스 찾기</a:t>
            </a:r>
          </a:p>
        </p:txBody>
      </p:sp>
      <p:sp>
        <p:nvSpPr>
          <p:cNvPr id="3" name="내용 개체 틀 2">
            <a:extLst>
              <a:ext uri="{FF2B5EF4-FFF2-40B4-BE49-F238E27FC236}">
                <a16:creationId xmlns:a16="http://schemas.microsoft.com/office/drawing/2014/main" id="{D5AC53D2-8D84-408A-8A21-55FB48862725}"/>
              </a:ext>
            </a:extLst>
          </p:cNvPr>
          <p:cNvSpPr>
            <a:spLocks noGrp="1"/>
          </p:cNvSpPr>
          <p:nvPr>
            <p:ph idx="1"/>
          </p:nvPr>
        </p:nvSpPr>
        <p:spPr/>
        <p:txBody>
          <a:bodyPr/>
          <a:lstStyle/>
          <a:p>
            <a:r>
              <a:rPr lang="ko-KR" altLang="en-US" dirty="0"/>
              <a:t>가이드라인</a:t>
            </a:r>
            <a:endParaRPr lang="en-US" altLang="ko-KR" dirty="0"/>
          </a:p>
          <a:p>
            <a:pPr lvl="1"/>
            <a:r>
              <a:rPr lang="en-US" altLang="ko-KR" dirty="0"/>
              <a:t>'</a:t>
            </a:r>
            <a:r>
              <a:rPr lang="ko-KR" altLang="en-US" dirty="0"/>
              <a:t>현실에서</a:t>
            </a:r>
            <a:r>
              <a:rPr lang="en-US" altLang="ko-KR" dirty="0"/>
              <a:t>' </a:t>
            </a:r>
            <a:r>
              <a:rPr lang="ko-KR" altLang="en-US" dirty="0"/>
              <a:t>단순한 숫자나 값이 아니라면 클래스로</a:t>
            </a:r>
            <a:endParaRPr lang="en-US" altLang="ko-KR" dirty="0"/>
          </a:p>
          <a:p>
            <a:pPr lvl="2"/>
            <a:r>
              <a:rPr lang="ko-KR" altLang="en-US" dirty="0"/>
              <a:t>주사위는 속성일까 클래스일까</a:t>
            </a:r>
            <a:r>
              <a:rPr lang="en-US" altLang="ko-KR" dirty="0"/>
              <a:t>?</a:t>
            </a:r>
          </a:p>
          <a:p>
            <a:pPr lvl="1"/>
            <a:r>
              <a:rPr lang="ko-KR" altLang="en-US" dirty="0"/>
              <a:t>현실에서 중요한 존재라면 도메인 클래스</a:t>
            </a:r>
            <a:endParaRPr lang="en-US" altLang="ko-KR" dirty="0"/>
          </a:p>
          <a:p>
            <a:pPr lvl="2"/>
            <a:r>
              <a:rPr lang="en-US" altLang="ko-KR" dirty="0"/>
              <a:t>'</a:t>
            </a:r>
            <a:r>
              <a:rPr lang="ko-KR" altLang="en-US" dirty="0"/>
              <a:t>항공편</a:t>
            </a:r>
            <a:r>
              <a:rPr lang="en-US" altLang="ko-KR" dirty="0"/>
              <a:t>'</a:t>
            </a:r>
            <a:r>
              <a:rPr lang="ko-KR" altLang="en-US" dirty="0"/>
              <a:t>의 </a:t>
            </a:r>
            <a:r>
              <a:rPr lang="en-US" altLang="ko-KR" dirty="0"/>
              <a:t>'</a:t>
            </a:r>
            <a:r>
              <a:rPr lang="ko-KR" altLang="en-US" dirty="0"/>
              <a:t>공항</a:t>
            </a:r>
            <a:r>
              <a:rPr lang="en-US" altLang="ko-KR" dirty="0"/>
              <a:t>'</a:t>
            </a:r>
            <a:r>
              <a:rPr lang="ko-KR" altLang="en-US" dirty="0"/>
              <a:t>속성은</a:t>
            </a:r>
            <a:endParaRPr lang="en-US" altLang="ko-KR" dirty="0"/>
          </a:p>
          <a:p>
            <a:pPr lvl="3"/>
            <a:r>
              <a:rPr lang="ko-KR" altLang="en-US" dirty="0"/>
              <a:t>소프트웨어에서 </a:t>
            </a:r>
            <a:r>
              <a:rPr lang="en-US" altLang="ko-KR" dirty="0"/>
              <a:t>: </a:t>
            </a:r>
            <a:r>
              <a:rPr lang="ko-KR" altLang="en-US" dirty="0"/>
              <a:t>코드 </a:t>
            </a:r>
            <a:r>
              <a:rPr lang="ko-KR" altLang="en-US" dirty="0" err="1"/>
              <a:t>한줄</a:t>
            </a:r>
            <a:endParaRPr lang="en-US" altLang="ko-KR" dirty="0"/>
          </a:p>
          <a:p>
            <a:pPr lvl="3"/>
            <a:r>
              <a:rPr lang="ko-KR" altLang="en-US" dirty="0"/>
              <a:t>현실에서 </a:t>
            </a:r>
            <a:r>
              <a:rPr lang="en-US" altLang="ko-KR" dirty="0"/>
              <a:t>: </a:t>
            </a:r>
            <a:r>
              <a:rPr lang="ko-KR" altLang="en-US" dirty="0"/>
              <a:t>커다란 물리적 실체</a:t>
            </a:r>
            <a:endParaRPr lang="en-US" altLang="ko-KR" dirty="0"/>
          </a:p>
          <a:p>
            <a:pPr lvl="1"/>
            <a:r>
              <a:rPr lang="ko-KR" altLang="en-US" dirty="0"/>
              <a:t>도메인 모델은 구축 단계 이후에서는 버려지지만 그 이전까지는 반복을 통해 점점 자라나게 됨</a:t>
            </a:r>
          </a:p>
        </p:txBody>
      </p:sp>
      <p:sp>
        <p:nvSpPr>
          <p:cNvPr id="4" name="슬라이드 번호 개체 틀 3">
            <a:extLst>
              <a:ext uri="{FF2B5EF4-FFF2-40B4-BE49-F238E27FC236}">
                <a16:creationId xmlns:a16="http://schemas.microsoft.com/office/drawing/2014/main" id="{EA1026E3-726D-40F6-9AFA-409CEB6B4BF8}"/>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7</a:t>
            </a:fld>
            <a:endParaRPr lang="ko-KR" altLang="en-US">
              <a:solidFill>
                <a:prstClr val="black">
                  <a:tint val="75000"/>
                </a:prstClr>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100192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ACB7A7E-82CA-4B32-BC31-42AE0D6E6284}"/>
              </a:ext>
            </a:extLst>
          </p:cNvPr>
          <p:cNvSpPr>
            <a:spLocks noGrp="1"/>
          </p:cNvSpPr>
          <p:nvPr>
            <p:ph type="title"/>
          </p:nvPr>
        </p:nvSpPr>
        <p:spPr/>
        <p:txBody>
          <a:bodyPr/>
          <a:lstStyle/>
          <a:p>
            <a:r>
              <a:rPr lang="ko-KR" altLang="en-US" dirty="0"/>
              <a:t>도메인 클래스 찾기</a:t>
            </a:r>
          </a:p>
        </p:txBody>
      </p:sp>
      <p:sp>
        <p:nvSpPr>
          <p:cNvPr id="3" name="내용 개체 틀 2">
            <a:extLst>
              <a:ext uri="{FF2B5EF4-FFF2-40B4-BE49-F238E27FC236}">
                <a16:creationId xmlns:a16="http://schemas.microsoft.com/office/drawing/2014/main" id="{BEAF13D7-96D6-4766-9E14-E7D6EDB3C4AB}"/>
              </a:ext>
            </a:extLst>
          </p:cNvPr>
          <p:cNvSpPr>
            <a:spLocks noGrp="1"/>
          </p:cNvSpPr>
          <p:nvPr>
            <p:ph idx="1"/>
          </p:nvPr>
        </p:nvSpPr>
        <p:spPr>
          <a:xfrm>
            <a:off x="628650" y="1369219"/>
            <a:ext cx="7886700" cy="994172"/>
          </a:xfrm>
        </p:spPr>
        <p:txBody>
          <a:bodyPr/>
          <a:lstStyle/>
          <a:p>
            <a:r>
              <a:rPr lang="ko-KR" altLang="en-US" dirty="0" err="1"/>
              <a:t>부루마블은</a:t>
            </a:r>
            <a:r>
              <a:rPr lang="ko-KR" altLang="en-US" dirty="0"/>
              <a:t> 보드게임이자 카드게임이다</a:t>
            </a:r>
            <a:r>
              <a:rPr lang="en-US" altLang="ko-KR" dirty="0"/>
              <a:t>. 8</a:t>
            </a:r>
            <a:r>
              <a:rPr lang="ko-KR" altLang="en-US" dirty="0"/>
              <a:t>세 이상의 </a:t>
            </a:r>
            <a:r>
              <a:rPr lang="en-US" altLang="ko-KR" dirty="0"/>
              <a:t>2 ~ 4</a:t>
            </a:r>
            <a:r>
              <a:rPr lang="ko-KR" altLang="en-US" dirty="0"/>
              <a:t>인</a:t>
            </a:r>
            <a:r>
              <a:rPr lang="en-US" altLang="ko-KR" dirty="0"/>
              <a:t>[2]</a:t>
            </a:r>
            <a:r>
              <a:rPr lang="ko-KR" altLang="en-US" dirty="0"/>
              <a:t>이 </a:t>
            </a:r>
            <a:r>
              <a:rPr lang="en-US" altLang="ko-KR" dirty="0"/>
              <a:t>2</a:t>
            </a:r>
            <a:r>
              <a:rPr lang="ko-KR" altLang="en-US" dirty="0"/>
              <a:t>개의 주사위를 굴려 도착한 곳에 주권국의 땅을 사고 건물을 짓는 재산증식형 게임이다</a:t>
            </a:r>
            <a:r>
              <a:rPr lang="en-US" altLang="ko-KR" dirty="0"/>
              <a:t>.</a:t>
            </a:r>
          </a:p>
          <a:p>
            <a:endParaRPr lang="ko-KR" altLang="en-US" dirty="0"/>
          </a:p>
        </p:txBody>
      </p:sp>
      <p:sp>
        <p:nvSpPr>
          <p:cNvPr id="4" name="슬라이드 번호 개체 틀 3">
            <a:extLst>
              <a:ext uri="{FF2B5EF4-FFF2-40B4-BE49-F238E27FC236}">
                <a16:creationId xmlns:a16="http://schemas.microsoft.com/office/drawing/2014/main" id="{A0B39760-6355-491A-B2A3-BB607B34402B}"/>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8</a:t>
            </a:fld>
            <a:endParaRPr lang="ko-KR" altLang="en-US">
              <a:solidFill>
                <a:prstClr val="black">
                  <a:tint val="75000"/>
                </a:prstClr>
              </a:solidFill>
              <a:latin typeface="맑은 고딕" panose="020F0502020204030204"/>
              <a:ea typeface="맑은 고딕" panose="020B0503020000020004" pitchFamily="50" charset="-127"/>
            </a:endParaRPr>
          </a:p>
        </p:txBody>
      </p:sp>
      <p:sp>
        <p:nvSpPr>
          <p:cNvPr id="5" name="사각형: 둥근 모서리 4">
            <a:extLst>
              <a:ext uri="{FF2B5EF4-FFF2-40B4-BE49-F238E27FC236}">
                <a16:creationId xmlns:a16="http://schemas.microsoft.com/office/drawing/2014/main" id="{3F4898C4-A01F-4659-B3FC-8F9A53EB2711}"/>
              </a:ext>
            </a:extLst>
          </p:cNvPr>
          <p:cNvSpPr/>
          <p:nvPr/>
        </p:nvSpPr>
        <p:spPr>
          <a:xfrm>
            <a:off x="380082" y="2429220"/>
            <a:ext cx="1462489" cy="65275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ko-KR" altLang="en-US" sz="1350" dirty="0">
                <a:solidFill>
                  <a:prstClr val="black"/>
                </a:solidFill>
                <a:latin typeface="맑은 고딕" panose="020F0502020204030204"/>
                <a:ea typeface="맑은 고딕" panose="020B0503020000020004" pitchFamily="50" charset="-127"/>
              </a:rPr>
              <a:t>명사 식별하기</a:t>
            </a:r>
          </a:p>
        </p:txBody>
      </p:sp>
      <p:sp>
        <p:nvSpPr>
          <p:cNvPr id="6" name="TextBox 5">
            <a:extLst>
              <a:ext uri="{FF2B5EF4-FFF2-40B4-BE49-F238E27FC236}">
                <a16:creationId xmlns:a16="http://schemas.microsoft.com/office/drawing/2014/main" id="{94864365-FE0C-4918-94C7-7046B6922F09}"/>
              </a:ext>
            </a:extLst>
          </p:cNvPr>
          <p:cNvSpPr txBox="1"/>
          <p:nvPr/>
        </p:nvSpPr>
        <p:spPr>
          <a:xfrm>
            <a:off x="1908672" y="2641610"/>
            <a:ext cx="7189789" cy="300082"/>
          </a:xfrm>
          <a:prstGeom prst="rect">
            <a:avLst/>
          </a:prstGeom>
          <a:noFill/>
        </p:spPr>
        <p:txBody>
          <a:bodyPr wrap="none" rtlCol="0">
            <a:spAutoFit/>
          </a:bodyPr>
          <a:lstStyle/>
          <a:p>
            <a:pPr defTabSz="685800"/>
            <a:r>
              <a:rPr lang="ko-KR" altLang="en-US" sz="1350" dirty="0" err="1">
                <a:solidFill>
                  <a:prstClr val="black"/>
                </a:solidFill>
                <a:latin typeface="맑은 고딕" panose="020F0502020204030204"/>
                <a:ea typeface="맑은 고딕" panose="020B0503020000020004" pitchFamily="50" charset="-127"/>
              </a:rPr>
              <a:t>부루마블</a:t>
            </a:r>
            <a:r>
              <a:rPr lang="ko-KR" altLang="en-US" sz="1350" dirty="0">
                <a:solidFill>
                  <a:prstClr val="black"/>
                </a:solidFill>
                <a:latin typeface="맑은 고딕" panose="020F0502020204030204"/>
                <a:ea typeface="맑은 고딕" panose="020B0503020000020004" pitchFamily="50" charset="-127"/>
              </a:rPr>
              <a:t> 보드게임 카드게임 </a:t>
            </a:r>
            <a:r>
              <a:rPr lang="en-US" altLang="ko-KR" sz="1350" dirty="0">
                <a:solidFill>
                  <a:prstClr val="black"/>
                </a:solidFill>
                <a:latin typeface="맑은 고딕" panose="020F0502020204030204"/>
                <a:ea typeface="맑은 고딕" panose="020B0503020000020004" pitchFamily="50" charset="-127"/>
              </a:rPr>
              <a:t>8</a:t>
            </a:r>
            <a:r>
              <a:rPr lang="ko-KR" altLang="en-US" sz="1350" dirty="0">
                <a:solidFill>
                  <a:prstClr val="black"/>
                </a:solidFill>
                <a:latin typeface="맑은 고딕" panose="020F0502020204030204"/>
                <a:ea typeface="맑은 고딕" panose="020B0503020000020004" pitchFamily="50" charset="-127"/>
              </a:rPr>
              <a:t>세 이상 </a:t>
            </a:r>
            <a:r>
              <a:rPr lang="en-US" altLang="ko-KR" sz="1350" dirty="0">
                <a:solidFill>
                  <a:prstClr val="black"/>
                </a:solidFill>
                <a:latin typeface="맑은 고딕" panose="020F0502020204030204"/>
                <a:ea typeface="맑은 고딕" panose="020B0503020000020004" pitchFamily="50" charset="-127"/>
              </a:rPr>
              <a:t>2~4</a:t>
            </a:r>
            <a:r>
              <a:rPr lang="ko-KR" altLang="en-US" sz="1350" dirty="0">
                <a:solidFill>
                  <a:prstClr val="black"/>
                </a:solidFill>
                <a:latin typeface="맑은 고딕" panose="020F0502020204030204"/>
                <a:ea typeface="맑은 고딕" panose="020B0503020000020004" pitchFamily="50" charset="-127"/>
              </a:rPr>
              <a:t>인 </a:t>
            </a:r>
            <a:r>
              <a:rPr lang="en-US" altLang="ko-KR" sz="1350" dirty="0">
                <a:solidFill>
                  <a:prstClr val="black"/>
                </a:solidFill>
                <a:latin typeface="맑은 고딕" panose="020F0502020204030204"/>
                <a:ea typeface="맑은 고딕" panose="020B0503020000020004" pitchFamily="50" charset="-127"/>
              </a:rPr>
              <a:t>2</a:t>
            </a:r>
            <a:r>
              <a:rPr lang="ko-KR" altLang="en-US" sz="1350" dirty="0">
                <a:solidFill>
                  <a:prstClr val="black"/>
                </a:solidFill>
                <a:latin typeface="맑은 고딕" panose="020F0502020204030204"/>
                <a:ea typeface="맑은 고딕" panose="020B0503020000020004" pitchFamily="50" charset="-127"/>
              </a:rPr>
              <a:t>개 주사위 곳 주권국 땅 건물 재산증식 게임</a:t>
            </a:r>
          </a:p>
        </p:txBody>
      </p:sp>
      <p:sp>
        <p:nvSpPr>
          <p:cNvPr id="7" name="사각형: 둥근 모서리 6">
            <a:extLst>
              <a:ext uri="{FF2B5EF4-FFF2-40B4-BE49-F238E27FC236}">
                <a16:creationId xmlns:a16="http://schemas.microsoft.com/office/drawing/2014/main" id="{45AFB2F5-D749-4C7E-A30C-CE32EACDF5D5}"/>
              </a:ext>
            </a:extLst>
          </p:cNvPr>
          <p:cNvSpPr/>
          <p:nvPr/>
        </p:nvSpPr>
        <p:spPr>
          <a:xfrm>
            <a:off x="380082" y="3147798"/>
            <a:ext cx="1462489" cy="65275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ko-KR" altLang="en-US" sz="1350" dirty="0">
                <a:solidFill>
                  <a:prstClr val="black"/>
                </a:solidFill>
                <a:latin typeface="맑은 고딕" panose="020F0502020204030204"/>
                <a:ea typeface="맑은 고딕" panose="020B0503020000020004" pitchFamily="50" charset="-127"/>
              </a:rPr>
              <a:t>동의어</a:t>
            </a:r>
            <a:r>
              <a:rPr lang="en-US" altLang="ko-KR" sz="1350" dirty="0">
                <a:solidFill>
                  <a:prstClr val="black"/>
                </a:solidFill>
                <a:latin typeface="맑은 고딕" panose="020F0502020204030204"/>
                <a:ea typeface="맑은 고딕" panose="020B0503020000020004" pitchFamily="50" charset="-127"/>
              </a:rPr>
              <a:t>, </a:t>
            </a:r>
            <a:r>
              <a:rPr lang="ko-KR" altLang="en-US" sz="1350" dirty="0" err="1">
                <a:solidFill>
                  <a:prstClr val="black"/>
                </a:solidFill>
                <a:latin typeface="맑은 고딕" panose="020F0502020204030204"/>
                <a:ea typeface="맑은 고딕" panose="020B0503020000020004" pitchFamily="50" charset="-127"/>
              </a:rPr>
              <a:t>불용어</a:t>
            </a:r>
            <a:r>
              <a:rPr lang="ko-KR" altLang="en-US" sz="1350" dirty="0">
                <a:solidFill>
                  <a:prstClr val="black"/>
                </a:solidFill>
                <a:latin typeface="맑은 고딕" panose="020F0502020204030204"/>
                <a:ea typeface="맑은 고딕" panose="020B0503020000020004" pitchFamily="50" charset="-127"/>
              </a:rPr>
              <a:t> 정리</a:t>
            </a:r>
          </a:p>
        </p:txBody>
      </p:sp>
      <p:sp>
        <p:nvSpPr>
          <p:cNvPr id="10" name="TextBox 9">
            <a:extLst>
              <a:ext uri="{FF2B5EF4-FFF2-40B4-BE49-F238E27FC236}">
                <a16:creationId xmlns:a16="http://schemas.microsoft.com/office/drawing/2014/main" id="{304291AF-D5D1-4765-A10A-D896B92C0E60}"/>
              </a:ext>
            </a:extLst>
          </p:cNvPr>
          <p:cNvSpPr txBox="1"/>
          <p:nvPr/>
        </p:nvSpPr>
        <p:spPr>
          <a:xfrm>
            <a:off x="1908672" y="3197173"/>
            <a:ext cx="7189789" cy="300082"/>
          </a:xfrm>
          <a:prstGeom prst="rect">
            <a:avLst/>
          </a:prstGeom>
          <a:noFill/>
        </p:spPr>
        <p:txBody>
          <a:bodyPr wrap="none" rtlCol="0">
            <a:spAutoFit/>
          </a:bodyPr>
          <a:lstStyle/>
          <a:p>
            <a:pPr defTabSz="685800"/>
            <a:r>
              <a:rPr lang="ko-KR" altLang="en-US" sz="1350" dirty="0" err="1">
                <a:solidFill>
                  <a:prstClr val="black"/>
                </a:solidFill>
                <a:highlight>
                  <a:srgbClr val="FFFF00"/>
                </a:highlight>
                <a:latin typeface="맑은 고딕" panose="020F0502020204030204"/>
                <a:ea typeface="맑은 고딕" panose="020B0503020000020004" pitchFamily="50" charset="-127"/>
              </a:rPr>
              <a:t>부루마블</a:t>
            </a:r>
            <a:r>
              <a:rPr lang="ko-KR" altLang="en-US" sz="1350" dirty="0">
                <a:solidFill>
                  <a:prstClr val="black"/>
                </a:solidFill>
                <a:latin typeface="맑은 고딕" panose="020F0502020204030204"/>
                <a:ea typeface="맑은 고딕" panose="020B0503020000020004" pitchFamily="50" charset="-127"/>
              </a:rPr>
              <a:t> </a:t>
            </a:r>
            <a:r>
              <a:rPr lang="ko-KR" altLang="en-US" sz="1350" strike="sngStrike" dirty="0">
                <a:solidFill>
                  <a:prstClr val="black"/>
                </a:solidFill>
                <a:latin typeface="맑은 고딕" panose="020F0502020204030204"/>
                <a:ea typeface="맑은 고딕" panose="020B0503020000020004" pitchFamily="50" charset="-127"/>
              </a:rPr>
              <a:t>보드게임</a:t>
            </a:r>
            <a:r>
              <a:rPr lang="ko-KR" altLang="en-US" sz="1350" dirty="0">
                <a:solidFill>
                  <a:prstClr val="black"/>
                </a:solidFill>
                <a:latin typeface="맑은 고딕" panose="020F0502020204030204"/>
                <a:ea typeface="맑은 고딕" panose="020B0503020000020004" pitchFamily="50" charset="-127"/>
              </a:rPr>
              <a:t> </a:t>
            </a:r>
            <a:r>
              <a:rPr lang="ko-KR" altLang="en-US" sz="1350" strike="sngStrike" dirty="0">
                <a:solidFill>
                  <a:prstClr val="black"/>
                </a:solidFill>
                <a:latin typeface="맑은 고딕" panose="020F0502020204030204"/>
                <a:ea typeface="맑은 고딕" panose="020B0503020000020004" pitchFamily="50" charset="-127"/>
              </a:rPr>
              <a:t>카드게임</a:t>
            </a:r>
            <a:r>
              <a:rPr lang="ko-KR" altLang="en-US" sz="1350" dirty="0">
                <a:solidFill>
                  <a:prstClr val="black"/>
                </a:solidFill>
                <a:latin typeface="맑은 고딕" panose="020F0502020204030204"/>
                <a:ea typeface="맑은 고딕" panose="020B0503020000020004" pitchFamily="50" charset="-127"/>
              </a:rPr>
              <a:t> </a:t>
            </a:r>
            <a:r>
              <a:rPr lang="en-US" altLang="ko-KR" sz="1350" dirty="0">
                <a:solidFill>
                  <a:prstClr val="black"/>
                </a:solidFill>
                <a:latin typeface="맑은 고딕" panose="020F0502020204030204"/>
                <a:ea typeface="맑은 고딕" panose="020B0503020000020004" pitchFamily="50" charset="-127"/>
              </a:rPr>
              <a:t>8</a:t>
            </a:r>
            <a:r>
              <a:rPr lang="ko-KR" altLang="en-US" sz="1350" dirty="0">
                <a:solidFill>
                  <a:prstClr val="black"/>
                </a:solidFill>
                <a:latin typeface="맑은 고딕" panose="020F0502020204030204"/>
                <a:ea typeface="맑은 고딕" panose="020B0503020000020004" pitchFamily="50" charset="-127"/>
              </a:rPr>
              <a:t>세 이상 </a:t>
            </a:r>
            <a:r>
              <a:rPr lang="en-US" altLang="ko-KR" sz="1350" dirty="0">
                <a:solidFill>
                  <a:prstClr val="black"/>
                </a:solidFill>
                <a:latin typeface="맑은 고딕" panose="020F0502020204030204"/>
                <a:ea typeface="맑은 고딕" panose="020B0503020000020004" pitchFamily="50" charset="-127"/>
              </a:rPr>
              <a:t>2~4</a:t>
            </a:r>
            <a:r>
              <a:rPr lang="ko-KR" altLang="en-US" sz="1350" dirty="0">
                <a:solidFill>
                  <a:prstClr val="black"/>
                </a:solidFill>
                <a:latin typeface="맑은 고딕" panose="020F0502020204030204"/>
                <a:ea typeface="맑은 고딕" panose="020B0503020000020004" pitchFamily="50" charset="-127"/>
              </a:rPr>
              <a:t>인 </a:t>
            </a:r>
            <a:r>
              <a:rPr lang="en-US" altLang="ko-KR" sz="1350" dirty="0">
                <a:solidFill>
                  <a:prstClr val="black"/>
                </a:solidFill>
                <a:latin typeface="맑은 고딕" panose="020F0502020204030204"/>
                <a:ea typeface="맑은 고딕" panose="020B0503020000020004" pitchFamily="50" charset="-127"/>
              </a:rPr>
              <a:t>2</a:t>
            </a:r>
            <a:r>
              <a:rPr lang="ko-KR" altLang="en-US" sz="1350" dirty="0">
                <a:solidFill>
                  <a:prstClr val="black"/>
                </a:solidFill>
                <a:latin typeface="맑은 고딕" panose="020F0502020204030204"/>
                <a:ea typeface="맑은 고딕" panose="020B0503020000020004" pitchFamily="50" charset="-127"/>
              </a:rPr>
              <a:t>개 주사위 곳 주권국 땅 건물 재산증식 </a:t>
            </a:r>
            <a:r>
              <a:rPr lang="ko-KR" altLang="en-US" sz="1350" strike="sngStrike" dirty="0">
                <a:solidFill>
                  <a:prstClr val="black"/>
                </a:solidFill>
                <a:latin typeface="맑은 고딕" panose="020F0502020204030204"/>
                <a:ea typeface="맑은 고딕" panose="020B0503020000020004" pitchFamily="50" charset="-127"/>
              </a:rPr>
              <a:t>게임</a:t>
            </a:r>
          </a:p>
        </p:txBody>
      </p:sp>
      <p:sp>
        <p:nvSpPr>
          <p:cNvPr id="11" name="TextBox 10">
            <a:extLst>
              <a:ext uri="{FF2B5EF4-FFF2-40B4-BE49-F238E27FC236}">
                <a16:creationId xmlns:a16="http://schemas.microsoft.com/office/drawing/2014/main" id="{25F6063C-11D7-475E-AE84-CA4608F21DF7}"/>
              </a:ext>
            </a:extLst>
          </p:cNvPr>
          <p:cNvSpPr txBox="1"/>
          <p:nvPr/>
        </p:nvSpPr>
        <p:spPr>
          <a:xfrm>
            <a:off x="1908671" y="3464219"/>
            <a:ext cx="7189789" cy="300082"/>
          </a:xfrm>
          <a:prstGeom prst="rect">
            <a:avLst/>
          </a:prstGeom>
          <a:noFill/>
        </p:spPr>
        <p:txBody>
          <a:bodyPr wrap="none" rtlCol="0">
            <a:spAutoFit/>
          </a:bodyPr>
          <a:lstStyle/>
          <a:p>
            <a:pPr defTabSz="685800"/>
            <a:r>
              <a:rPr lang="ko-KR" altLang="en-US" sz="1350" dirty="0" err="1">
                <a:solidFill>
                  <a:prstClr val="black"/>
                </a:solidFill>
                <a:highlight>
                  <a:srgbClr val="FFFF00"/>
                </a:highlight>
                <a:latin typeface="맑은 고딕" panose="020F0502020204030204"/>
                <a:ea typeface="맑은 고딕" panose="020B0503020000020004" pitchFamily="50" charset="-127"/>
              </a:rPr>
              <a:t>부루마블</a:t>
            </a:r>
            <a:r>
              <a:rPr lang="ko-KR" altLang="en-US" sz="1350" dirty="0">
                <a:solidFill>
                  <a:prstClr val="black"/>
                </a:solidFill>
                <a:latin typeface="맑은 고딕" panose="020F0502020204030204"/>
                <a:ea typeface="맑은 고딕" panose="020B0503020000020004" pitchFamily="50" charset="-127"/>
              </a:rPr>
              <a:t> </a:t>
            </a:r>
            <a:r>
              <a:rPr lang="ko-KR" altLang="en-US" sz="1350" strike="sngStrike" dirty="0">
                <a:solidFill>
                  <a:prstClr val="black"/>
                </a:solidFill>
                <a:latin typeface="맑은 고딕" panose="020F0502020204030204"/>
                <a:ea typeface="맑은 고딕" panose="020B0503020000020004" pitchFamily="50" charset="-127"/>
              </a:rPr>
              <a:t>보드게임</a:t>
            </a:r>
            <a:r>
              <a:rPr lang="ko-KR" altLang="en-US" sz="1350" dirty="0">
                <a:solidFill>
                  <a:prstClr val="black"/>
                </a:solidFill>
                <a:latin typeface="맑은 고딕" panose="020F0502020204030204"/>
                <a:ea typeface="맑은 고딕" panose="020B0503020000020004" pitchFamily="50" charset="-127"/>
              </a:rPr>
              <a:t> </a:t>
            </a:r>
            <a:r>
              <a:rPr lang="ko-KR" altLang="en-US" sz="1350" strike="sngStrike" dirty="0">
                <a:solidFill>
                  <a:prstClr val="black"/>
                </a:solidFill>
                <a:latin typeface="맑은 고딕" panose="020F0502020204030204"/>
                <a:ea typeface="맑은 고딕" panose="020B0503020000020004" pitchFamily="50" charset="-127"/>
              </a:rPr>
              <a:t>카드게임</a:t>
            </a:r>
            <a:r>
              <a:rPr lang="ko-KR" altLang="en-US" sz="1350" dirty="0">
                <a:solidFill>
                  <a:prstClr val="black"/>
                </a:solidFill>
                <a:latin typeface="맑은 고딕" panose="020F0502020204030204"/>
                <a:ea typeface="맑은 고딕" panose="020B0503020000020004" pitchFamily="50" charset="-127"/>
              </a:rPr>
              <a:t> </a:t>
            </a:r>
            <a:r>
              <a:rPr lang="en-US" altLang="ko-KR" sz="1350" dirty="0">
                <a:solidFill>
                  <a:prstClr val="black"/>
                </a:solidFill>
                <a:latin typeface="맑은 고딕" panose="020F0502020204030204"/>
                <a:ea typeface="맑은 고딕" panose="020B0503020000020004" pitchFamily="50" charset="-127"/>
              </a:rPr>
              <a:t>8</a:t>
            </a:r>
            <a:r>
              <a:rPr lang="ko-KR" altLang="en-US" sz="1350" dirty="0">
                <a:solidFill>
                  <a:prstClr val="black"/>
                </a:solidFill>
                <a:latin typeface="맑은 고딕" panose="020F0502020204030204"/>
                <a:ea typeface="맑은 고딕" panose="020B0503020000020004" pitchFamily="50" charset="-127"/>
              </a:rPr>
              <a:t>세 이상 </a:t>
            </a:r>
            <a:r>
              <a:rPr lang="en-US" altLang="ko-KR" sz="1350" dirty="0">
                <a:solidFill>
                  <a:prstClr val="black"/>
                </a:solidFill>
                <a:latin typeface="맑은 고딕" panose="020F0502020204030204"/>
                <a:ea typeface="맑은 고딕" panose="020B0503020000020004" pitchFamily="50" charset="-127"/>
              </a:rPr>
              <a:t>2~4</a:t>
            </a:r>
            <a:r>
              <a:rPr lang="ko-KR" altLang="en-US" sz="1350" dirty="0">
                <a:solidFill>
                  <a:prstClr val="black"/>
                </a:solidFill>
                <a:latin typeface="맑은 고딕" panose="020F0502020204030204"/>
                <a:ea typeface="맑은 고딕" panose="020B0503020000020004" pitchFamily="50" charset="-127"/>
              </a:rPr>
              <a:t>인 </a:t>
            </a:r>
            <a:r>
              <a:rPr lang="en-US" altLang="ko-KR" sz="1350" dirty="0">
                <a:solidFill>
                  <a:prstClr val="black"/>
                </a:solidFill>
                <a:latin typeface="맑은 고딕" panose="020F0502020204030204"/>
                <a:ea typeface="맑은 고딕" panose="020B0503020000020004" pitchFamily="50" charset="-127"/>
              </a:rPr>
              <a:t>2</a:t>
            </a:r>
            <a:r>
              <a:rPr lang="ko-KR" altLang="en-US" sz="1350" dirty="0">
                <a:solidFill>
                  <a:prstClr val="black"/>
                </a:solidFill>
                <a:latin typeface="맑은 고딕" panose="020F0502020204030204"/>
                <a:ea typeface="맑은 고딕" panose="020B0503020000020004" pitchFamily="50" charset="-127"/>
              </a:rPr>
              <a:t>개 주사위 </a:t>
            </a:r>
            <a:r>
              <a:rPr lang="ko-KR" altLang="en-US" sz="1350" strike="sngStrike" dirty="0">
                <a:solidFill>
                  <a:prstClr val="black"/>
                </a:solidFill>
                <a:latin typeface="맑은 고딕" panose="020F0502020204030204"/>
                <a:ea typeface="맑은 고딕" panose="020B0503020000020004" pitchFamily="50" charset="-127"/>
              </a:rPr>
              <a:t>곳</a:t>
            </a:r>
            <a:r>
              <a:rPr lang="ko-KR" altLang="en-US" sz="1350" dirty="0">
                <a:solidFill>
                  <a:prstClr val="black"/>
                </a:solidFill>
                <a:latin typeface="맑은 고딕" panose="020F0502020204030204"/>
                <a:ea typeface="맑은 고딕" panose="020B0503020000020004" pitchFamily="50" charset="-127"/>
              </a:rPr>
              <a:t> </a:t>
            </a:r>
            <a:r>
              <a:rPr lang="ko-KR" altLang="en-US" sz="1350" strike="sngStrike" dirty="0">
                <a:solidFill>
                  <a:prstClr val="black"/>
                </a:solidFill>
                <a:latin typeface="맑은 고딕" panose="020F0502020204030204"/>
                <a:ea typeface="맑은 고딕" panose="020B0503020000020004" pitchFamily="50" charset="-127"/>
              </a:rPr>
              <a:t>주권국</a:t>
            </a:r>
            <a:r>
              <a:rPr lang="ko-KR" altLang="en-US" sz="1350" dirty="0">
                <a:solidFill>
                  <a:prstClr val="black"/>
                </a:solidFill>
                <a:latin typeface="맑은 고딕" panose="020F0502020204030204"/>
                <a:ea typeface="맑은 고딕" panose="020B0503020000020004" pitchFamily="50" charset="-127"/>
              </a:rPr>
              <a:t> </a:t>
            </a:r>
            <a:r>
              <a:rPr lang="ko-KR" altLang="en-US" sz="1350" dirty="0">
                <a:solidFill>
                  <a:prstClr val="black"/>
                </a:solidFill>
                <a:highlight>
                  <a:srgbClr val="FF0000"/>
                </a:highlight>
                <a:latin typeface="맑은 고딕" panose="020F0502020204030204"/>
                <a:ea typeface="맑은 고딕" panose="020B0503020000020004" pitchFamily="50" charset="-127"/>
              </a:rPr>
              <a:t>땅</a:t>
            </a:r>
            <a:r>
              <a:rPr lang="ko-KR" altLang="en-US" sz="1350" dirty="0">
                <a:solidFill>
                  <a:prstClr val="black"/>
                </a:solidFill>
                <a:latin typeface="맑은 고딕" panose="020F0502020204030204"/>
                <a:ea typeface="맑은 고딕" panose="020B0503020000020004" pitchFamily="50" charset="-127"/>
              </a:rPr>
              <a:t> 건물 재산증식 </a:t>
            </a:r>
            <a:r>
              <a:rPr lang="ko-KR" altLang="en-US" sz="1350" strike="sngStrike" dirty="0">
                <a:solidFill>
                  <a:prstClr val="black"/>
                </a:solidFill>
                <a:latin typeface="맑은 고딕" panose="020F0502020204030204"/>
                <a:ea typeface="맑은 고딕" panose="020B0503020000020004" pitchFamily="50" charset="-127"/>
              </a:rPr>
              <a:t>게임</a:t>
            </a:r>
          </a:p>
        </p:txBody>
      </p:sp>
      <p:sp>
        <p:nvSpPr>
          <p:cNvPr id="12" name="TextBox 11">
            <a:extLst>
              <a:ext uri="{FF2B5EF4-FFF2-40B4-BE49-F238E27FC236}">
                <a16:creationId xmlns:a16="http://schemas.microsoft.com/office/drawing/2014/main" id="{492DFC9A-B1A1-448D-BCA7-49417F61C58D}"/>
              </a:ext>
            </a:extLst>
          </p:cNvPr>
          <p:cNvSpPr txBox="1"/>
          <p:nvPr/>
        </p:nvSpPr>
        <p:spPr>
          <a:xfrm>
            <a:off x="1908670" y="3742438"/>
            <a:ext cx="7189789" cy="300082"/>
          </a:xfrm>
          <a:prstGeom prst="rect">
            <a:avLst/>
          </a:prstGeom>
          <a:noFill/>
        </p:spPr>
        <p:txBody>
          <a:bodyPr wrap="none" rtlCol="0">
            <a:spAutoFit/>
          </a:bodyPr>
          <a:lstStyle/>
          <a:p>
            <a:pPr defTabSz="685800"/>
            <a:r>
              <a:rPr lang="ko-KR" altLang="en-US" sz="1350" dirty="0" err="1">
                <a:solidFill>
                  <a:prstClr val="black"/>
                </a:solidFill>
                <a:highlight>
                  <a:srgbClr val="FFFF00"/>
                </a:highlight>
                <a:latin typeface="맑은 고딕" panose="020F0502020204030204"/>
                <a:ea typeface="맑은 고딕" panose="020B0503020000020004" pitchFamily="50" charset="-127"/>
              </a:rPr>
              <a:t>부루마블</a:t>
            </a:r>
            <a:r>
              <a:rPr lang="ko-KR" altLang="en-US" sz="1350" dirty="0">
                <a:solidFill>
                  <a:prstClr val="black"/>
                </a:solidFill>
                <a:latin typeface="맑은 고딕" panose="020F0502020204030204"/>
                <a:ea typeface="맑은 고딕" panose="020B0503020000020004" pitchFamily="50" charset="-127"/>
              </a:rPr>
              <a:t> </a:t>
            </a:r>
            <a:r>
              <a:rPr lang="ko-KR" altLang="en-US" sz="1350" strike="sngStrike" dirty="0">
                <a:solidFill>
                  <a:prstClr val="black"/>
                </a:solidFill>
                <a:latin typeface="맑은 고딕" panose="020F0502020204030204"/>
                <a:ea typeface="맑은 고딕" panose="020B0503020000020004" pitchFamily="50" charset="-127"/>
              </a:rPr>
              <a:t>보드게임</a:t>
            </a:r>
            <a:r>
              <a:rPr lang="ko-KR" altLang="en-US" sz="1350" dirty="0">
                <a:solidFill>
                  <a:prstClr val="black"/>
                </a:solidFill>
                <a:latin typeface="맑은 고딕" panose="020F0502020204030204"/>
                <a:ea typeface="맑은 고딕" panose="020B0503020000020004" pitchFamily="50" charset="-127"/>
              </a:rPr>
              <a:t> </a:t>
            </a:r>
            <a:r>
              <a:rPr lang="ko-KR" altLang="en-US" sz="1350" strike="sngStrike" dirty="0">
                <a:solidFill>
                  <a:prstClr val="black"/>
                </a:solidFill>
                <a:latin typeface="맑은 고딕" panose="020F0502020204030204"/>
                <a:ea typeface="맑은 고딕" panose="020B0503020000020004" pitchFamily="50" charset="-127"/>
              </a:rPr>
              <a:t>카드게임</a:t>
            </a:r>
            <a:r>
              <a:rPr lang="ko-KR" altLang="en-US" sz="1350" dirty="0">
                <a:solidFill>
                  <a:prstClr val="black"/>
                </a:solidFill>
                <a:latin typeface="맑은 고딕" panose="020F0502020204030204"/>
                <a:ea typeface="맑은 고딕" panose="020B0503020000020004" pitchFamily="50" charset="-127"/>
              </a:rPr>
              <a:t> </a:t>
            </a:r>
            <a:r>
              <a:rPr lang="en-US" altLang="ko-KR" sz="1350" strike="sngStrike" dirty="0">
                <a:solidFill>
                  <a:prstClr val="black"/>
                </a:solidFill>
                <a:latin typeface="맑은 고딕" panose="020F0502020204030204"/>
                <a:ea typeface="맑은 고딕" panose="020B0503020000020004" pitchFamily="50" charset="-127"/>
              </a:rPr>
              <a:t>8</a:t>
            </a:r>
            <a:r>
              <a:rPr lang="ko-KR" altLang="en-US" sz="1350" strike="sngStrike" dirty="0">
                <a:solidFill>
                  <a:prstClr val="black"/>
                </a:solidFill>
                <a:latin typeface="맑은 고딕" panose="020F0502020204030204"/>
                <a:ea typeface="맑은 고딕" panose="020B0503020000020004" pitchFamily="50" charset="-127"/>
              </a:rPr>
              <a:t>세 이상</a:t>
            </a:r>
            <a:r>
              <a:rPr lang="ko-KR" altLang="en-US" sz="1350" dirty="0">
                <a:solidFill>
                  <a:prstClr val="black"/>
                </a:solidFill>
                <a:latin typeface="맑은 고딕" panose="020F0502020204030204"/>
                <a:ea typeface="맑은 고딕" panose="020B0503020000020004" pitchFamily="50" charset="-127"/>
              </a:rPr>
              <a:t> </a:t>
            </a:r>
            <a:r>
              <a:rPr lang="en-US" altLang="ko-KR" sz="1350" dirty="0">
                <a:solidFill>
                  <a:prstClr val="black"/>
                </a:solidFill>
                <a:latin typeface="맑은 고딕" panose="020F0502020204030204"/>
                <a:ea typeface="맑은 고딕" panose="020B0503020000020004" pitchFamily="50" charset="-127"/>
              </a:rPr>
              <a:t>2~4</a:t>
            </a:r>
            <a:r>
              <a:rPr lang="ko-KR" altLang="en-US" sz="1350" dirty="0">
                <a:solidFill>
                  <a:prstClr val="black"/>
                </a:solidFill>
                <a:latin typeface="맑은 고딕" panose="020F0502020204030204"/>
                <a:ea typeface="맑은 고딕" panose="020B0503020000020004" pitchFamily="50" charset="-127"/>
              </a:rPr>
              <a:t>인 </a:t>
            </a:r>
            <a:r>
              <a:rPr lang="en-US" altLang="ko-KR" sz="1350" dirty="0">
                <a:solidFill>
                  <a:prstClr val="black"/>
                </a:solidFill>
                <a:latin typeface="맑은 고딕" panose="020F0502020204030204"/>
                <a:ea typeface="맑은 고딕" panose="020B0503020000020004" pitchFamily="50" charset="-127"/>
              </a:rPr>
              <a:t>2</a:t>
            </a:r>
            <a:r>
              <a:rPr lang="ko-KR" altLang="en-US" sz="1350" dirty="0">
                <a:solidFill>
                  <a:prstClr val="black"/>
                </a:solidFill>
                <a:latin typeface="맑은 고딕" panose="020F0502020204030204"/>
                <a:ea typeface="맑은 고딕" panose="020B0503020000020004" pitchFamily="50" charset="-127"/>
              </a:rPr>
              <a:t>개 주사위 </a:t>
            </a:r>
            <a:r>
              <a:rPr lang="ko-KR" altLang="en-US" sz="1350" strike="sngStrike" dirty="0">
                <a:solidFill>
                  <a:prstClr val="black"/>
                </a:solidFill>
                <a:latin typeface="맑은 고딕" panose="020F0502020204030204"/>
                <a:ea typeface="맑은 고딕" panose="020B0503020000020004" pitchFamily="50" charset="-127"/>
              </a:rPr>
              <a:t>곳</a:t>
            </a:r>
            <a:r>
              <a:rPr lang="ko-KR" altLang="en-US" sz="1350" dirty="0">
                <a:solidFill>
                  <a:prstClr val="black"/>
                </a:solidFill>
                <a:latin typeface="맑은 고딕" panose="020F0502020204030204"/>
                <a:ea typeface="맑은 고딕" panose="020B0503020000020004" pitchFamily="50" charset="-127"/>
              </a:rPr>
              <a:t> </a:t>
            </a:r>
            <a:r>
              <a:rPr lang="ko-KR" altLang="en-US" sz="1350" strike="sngStrike" dirty="0">
                <a:solidFill>
                  <a:prstClr val="black"/>
                </a:solidFill>
                <a:latin typeface="맑은 고딕" panose="020F0502020204030204"/>
                <a:ea typeface="맑은 고딕" panose="020B0503020000020004" pitchFamily="50" charset="-127"/>
              </a:rPr>
              <a:t>주권국</a:t>
            </a:r>
            <a:r>
              <a:rPr lang="ko-KR" altLang="en-US" sz="1350" dirty="0">
                <a:solidFill>
                  <a:prstClr val="black"/>
                </a:solidFill>
                <a:latin typeface="맑은 고딕" panose="020F0502020204030204"/>
                <a:ea typeface="맑은 고딕" panose="020B0503020000020004" pitchFamily="50" charset="-127"/>
              </a:rPr>
              <a:t> </a:t>
            </a:r>
            <a:r>
              <a:rPr lang="ko-KR" altLang="en-US" sz="1350" dirty="0">
                <a:solidFill>
                  <a:prstClr val="black"/>
                </a:solidFill>
                <a:highlight>
                  <a:srgbClr val="FF0000"/>
                </a:highlight>
                <a:latin typeface="맑은 고딕" panose="020F0502020204030204"/>
                <a:ea typeface="맑은 고딕" panose="020B0503020000020004" pitchFamily="50" charset="-127"/>
              </a:rPr>
              <a:t>땅</a:t>
            </a:r>
            <a:r>
              <a:rPr lang="ko-KR" altLang="en-US" sz="1350" dirty="0">
                <a:solidFill>
                  <a:prstClr val="black"/>
                </a:solidFill>
                <a:latin typeface="맑은 고딕" panose="020F0502020204030204"/>
                <a:ea typeface="맑은 고딕" panose="020B0503020000020004" pitchFamily="50" charset="-127"/>
              </a:rPr>
              <a:t> 건물 재산증식 </a:t>
            </a:r>
            <a:r>
              <a:rPr lang="ko-KR" altLang="en-US" sz="1350" strike="sngStrike" dirty="0">
                <a:solidFill>
                  <a:prstClr val="black"/>
                </a:solidFill>
                <a:latin typeface="맑은 고딕" panose="020F0502020204030204"/>
                <a:ea typeface="맑은 고딕" panose="020B0503020000020004" pitchFamily="50" charset="-127"/>
              </a:rPr>
              <a:t>게임</a:t>
            </a:r>
          </a:p>
        </p:txBody>
      </p:sp>
      <p:sp>
        <p:nvSpPr>
          <p:cNvPr id="13" name="사각형: 둥근 모서리 12">
            <a:extLst>
              <a:ext uri="{FF2B5EF4-FFF2-40B4-BE49-F238E27FC236}">
                <a16:creationId xmlns:a16="http://schemas.microsoft.com/office/drawing/2014/main" id="{398DF284-6757-4093-A52E-5667E0547C1E}"/>
              </a:ext>
            </a:extLst>
          </p:cNvPr>
          <p:cNvSpPr/>
          <p:nvPr/>
        </p:nvSpPr>
        <p:spPr>
          <a:xfrm>
            <a:off x="380081" y="4131326"/>
            <a:ext cx="1462489" cy="47184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ko-KR" altLang="en-US" sz="1350" dirty="0">
                <a:solidFill>
                  <a:prstClr val="black"/>
                </a:solidFill>
                <a:latin typeface="맑은 고딕" panose="020F0502020204030204"/>
                <a:ea typeface="맑은 고딕" panose="020B0503020000020004" pitchFamily="50" charset="-127"/>
              </a:rPr>
              <a:t>클래스</a:t>
            </a:r>
            <a:r>
              <a:rPr lang="en-US" altLang="ko-KR" sz="1350" dirty="0">
                <a:solidFill>
                  <a:prstClr val="black"/>
                </a:solidFill>
                <a:latin typeface="맑은 고딕" panose="020F0502020204030204"/>
                <a:ea typeface="맑은 고딕" panose="020B0503020000020004" pitchFamily="50" charset="-127"/>
              </a:rPr>
              <a:t>/</a:t>
            </a:r>
            <a:r>
              <a:rPr lang="ko-KR" altLang="en-US" sz="1350" dirty="0">
                <a:solidFill>
                  <a:prstClr val="black"/>
                </a:solidFill>
                <a:latin typeface="맑은 고딕" panose="020F0502020204030204"/>
                <a:ea typeface="맑은 고딕" panose="020B0503020000020004" pitchFamily="50" charset="-127"/>
              </a:rPr>
              <a:t>속성 </a:t>
            </a:r>
            <a:endParaRPr lang="en-US" altLang="ko-KR" sz="1350" dirty="0">
              <a:solidFill>
                <a:prstClr val="black"/>
              </a:solidFill>
              <a:latin typeface="맑은 고딕" panose="020F0502020204030204"/>
              <a:ea typeface="맑은 고딕" panose="020B0503020000020004" pitchFamily="50" charset="-127"/>
            </a:endParaRPr>
          </a:p>
          <a:p>
            <a:pPr algn="ctr" defTabSz="685800"/>
            <a:r>
              <a:rPr lang="ko-KR" altLang="en-US" sz="1350" dirty="0">
                <a:solidFill>
                  <a:prstClr val="black"/>
                </a:solidFill>
                <a:latin typeface="맑은 고딕" panose="020F0502020204030204"/>
                <a:ea typeface="맑은 고딕" panose="020B0503020000020004" pitchFamily="50" charset="-127"/>
              </a:rPr>
              <a:t>분류</a:t>
            </a:r>
          </a:p>
        </p:txBody>
      </p:sp>
      <p:sp>
        <p:nvSpPr>
          <p:cNvPr id="14" name="TextBox 13">
            <a:extLst>
              <a:ext uri="{FF2B5EF4-FFF2-40B4-BE49-F238E27FC236}">
                <a16:creationId xmlns:a16="http://schemas.microsoft.com/office/drawing/2014/main" id="{24B8D5F5-7FE3-41A7-862E-3BC430DB6FF6}"/>
              </a:ext>
            </a:extLst>
          </p:cNvPr>
          <p:cNvSpPr txBox="1"/>
          <p:nvPr/>
        </p:nvSpPr>
        <p:spPr>
          <a:xfrm>
            <a:off x="1908672" y="4212044"/>
            <a:ext cx="3786614" cy="300082"/>
          </a:xfrm>
          <a:prstGeom prst="rect">
            <a:avLst/>
          </a:prstGeom>
          <a:noFill/>
        </p:spPr>
        <p:txBody>
          <a:bodyPr wrap="none" rtlCol="0">
            <a:spAutoFit/>
          </a:bodyPr>
          <a:lstStyle/>
          <a:p>
            <a:pPr defTabSz="685800"/>
            <a:r>
              <a:rPr lang="ko-KR" altLang="en-US" sz="1350" dirty="0" err="1">
                <a:solidFill>
                  <a:prstClr val="black"/>
                </a:solidFill>
                <a:latin typeface="맑은 고딕" panose="020F0502020204030204"/>
                <a:ea typeface="맑은 고딕" panose="020B0503020000020004" pitchFamily="50" charset="-127"/>
              </a:rPr>
              <a:t>부루마블</a:t>
            </a:r>
            <a:r>
              <a:rPr lang="ko-KR" altLang="en-US" sz="1350" dirty="0">
                <a:solidFill>
                  <a:prstClr val="black"/>
                </a:solidFill>
                <a:latin typeface="맑은 고딕" panose="020F0502020204030204"/>
                <a:ea typeface="맑은 고딕" panose="020B0503020000020004" pitchFamily="50" charset="-127"/>
              </a:rPr>
              <a:t> </a:t>
            </a:r>
            <a:r>
              <a:rPr lang="en-US" altLang="ko-KR" sz="1350" dirty="0">
                <a:solidFill>
                  <a:prstClr val="black"/>
                </a:solidFill>
                <a:latin typeface="맑은 고딕" panose="020F0502020204030204"/>
                <a:ea typeface="맑은 고딕" panose="020B0503020000020004" pitchFamily="50" charset="-127"/>
              </a:rPr>
              <a:t>2~4</a:t>
            </a:r>
            <a:r>
              <a:rPr lang="ko-KR" altLang="en-US" sz="1350" dirty="0">
                <a:solidFill>
                  <a:prstClr val="black"/>
                </a:solidFill>
                <a:latin typeface="맑은 고딕" panose="020F0502020204030204"/>
                <a:ea typeface="맑은 고딕" panose="020B0503020000020004" pitchFamily="50" charset="-127"/>
              </a:rPr>
              <a:t>인 </a:t>
            </a:r>
            <a:r>
              <a:rPr lang="en-US" altLang="ko-KR" sz="1350" dirty="0">
                <a:solidFill>
                  <a:prstClr val="black"/>
                </a:solidFill>
                <a:latin typeface="맑은 고딕" panose="020F0502020204030204"/>
                <a:ea typeface="맑은 고딕" panose="020B0503020000020004" pitchFamily="50" charset="-127"/>
              </a:rPr>
              <a:t>2</a:t>
            </a:r>
            <a:r>
              <a:rPr lang="ko-KR" altLang="en-US" sz="1350" dirty="0">
                <a:solidFill>
                  <a:prstClr val="black"/>
                </a:solidFill>
                <a:latin typeface="맑은 고딕" panose="020F0502020204030204"/>
                <a:ea typeface="맑은 고딕" panose="020B0503020000020004" pitchFamily="50" charset="-127"/>
              </a:rPr>
              <a:t>개 주사위 땅 건물 재산증식 </a:t>
            </a:r>
          </a:p>
        </p:txBody>
      </p:sp>
      <p:sp>
        <p:nvSpPr>
          <p:cNvPr id="16" name="직사각형 15">
            <a:extLst>
              <a:ext uri="{FF2B5EF4-FFF2-40B4-BE49-F238E27FC236}">
                <a16:creationId xmlns:a16="http://schemas.microsoft.com/office/drawing/2014/main" id="{17A16212-B370-4592-9640-62FE63DB9CD0}"/>
              </a:ext>
            </a:extLst>
          </p:cNvPr>
          <p:cNvSpPr/>
          <p:nvPr/>
        </p:nvSpPr>
        <p:spPr>
          <a:xfrm>
            <a:off x="2135895" y="4565048"/>
            <a:ext cx="305718" cy="191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ko-KR" sz="1350" dirty="0">
                <a:solidFill>
                  <a:prstClr val="white"/>
                </a:solidFill>
                <a:latin typeface="맑은 고딕" panose="020F0502020204030204"/>
                <a:ea typeface="맑은 고딕" panose="020B0503020000020004" pitchFamily="50" charset="-127"/>
              </a:rPr>
              <a:t>C</a:t>
            </a:r>
            <a:endParaRPr lang="ko-KR" altLang="en-US" sz="1350" dirty="0">
              <a:solidFill>
                <a:prstClr val="white"/>
              </a:solidFill>
              <a:latin typeface="맑은 고딕" panose="020F0502020204030204"/>
              <a:ea typeface="맑은 고딕" panose="020B0503020000020004" pitchFamily="50" charset="-127"/>
            </a:endParaRPr>
          </a:p>
        </p:txBody>
      </p:sp>
      <p:sp>
        <p:nvSpPr>
          <p:cNvPr id="17" name="직사각형 16">
            <a:extLst>
              <a:ext uri="{FF2B5EF4-FFF2-40B4-BE49-F238E27FC236}">
                <a16:creationId xmlns:a16="http://schemas.microsoft.com/office/drawing/2014/main" id="{21A13B88-C7AD-4CB1-86BA-D50AC25EC565}"/>
              </a:ext>
            </a:extLst>
          </p:cNvPr>
          <p:cNvSpPr/>
          <p:nvPr/>
        </p:nvSpPr>
        <p:spPr>
          <a:xfrm>
            <a:off x="2953898" y="4575001"/>
            <a:ext cx="305718" cy="191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ko-KR" sz="1350" dirty="0">
                <a:solidFill>
                  <a:prstClr val="white"/>
                </a:solidFill>
                <a:latin typeface="맑은 고딕" panose="020F0502020204030204"/>
                <a:ea typeface="맑은 고딕" panose="020B0503020000020004" pitchFamily="50" charset="-127"/>
              </a:rPr>
              <a:t>C</a:t>
            </a:r>
            <a:endParaRPr lang="ko-KR" altLang="en-US" sz="1350" dirty="0">
              <a:solidFill>
                <a:prstClr val="white"/>
              </a:solidFill>
              <a:latin typeface="맑은 고딕" panose="020F0502020204030204"/>
              <a:ea typeface="맑은 고딕" panose="020B0503020000020004" pitchFamily="50" charset="-127"/>
            </a:endParaRPr>
          </a:p>
        </p:txBody>
      </p:sp>
      <p:sp>
        <p:nvSpPr>
          <p:cNvPr id="18" name="직사각형 17">
            <a:extLst>
              <a:ext uri="{FF2B5EF4-FFF2-40B4-BE49-F238E27FC236}">
                <a16:creationId xmlns:a16="http://schemas.microsoft.com/office/drawing/2014/main" id="{8803E8B6-4AE7-4B4F-8FB8-D5E1E885C780}"/>
              </a:ext>
            </a:extLst>
          </p:cNvPr>
          <p:cNvSpPr/>
          <p:nvPr/>
        </p:nvSpPr>
        <p:spPr>
          <a:xfrm>
            <a:off x="3669842" y="4572492"/>
            <a:ext cx="305718" cy="191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ko-KR" sz="1350" dirty="0">
                <a:solidFill>
                  <a:prstClr val="white"/>
                </a:solidFill>
                <a:latin typeface="맑은 고딕" panose="020F0502020204030204"/>
                <a:ea typeface="맑은 고딕" panose="020B0503020000020004" pitchFamily="50" charset="-127"/>
              </a:rPr>
              <a:t>C</a:t>
            </a:r>
            <a:endParaRPr lang="ko-KR" altLang="en-US" sz="1350" dirty="0">
              <a:solidFill>
                <a:prstClr val="white"/>
              </a:solidFill>
              <a:latin typeface="맑은 고딕" panose="020F0502020204030204"/>
              <a:ea typeface="맑은 고딕" panose="020B0503020000020004" pitchFamily="50" charset="-127"/>
            </a:endParaRPr>
          </a:p>
        </p:txBody>
      </p:sp>
      <p:sp>
        <p:nvSpPr>
          <p:cNvPr id="19" name="직사각형 18">
            <a:extLst>
              <a:ext uri="{FF2B5EF4-FFF2-40B4-BE49-F238E27FC236}">
                <a16:creationId xmlns:a16="http://schemas.microsoft.com/office/drawing/2014/main" id="{743ED85E-8F15-4158-A9CC-15B90C55D0A6}"/>
              </a:ext>
            </a:extLst>
          </p:cNvPr>
          <p:cNvSpPr/>
          <p:nvPr/>
        </p:nvSpPr>
        <p:spPr>
          <a:xfrm>
            <a:off x="4115492" y="4557718"/>
            <a:ext cx="305718" cy="191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ko-KR" sz="1350" dirty="0">
                <a:solidFill>
                  <a:prstClr val="white"/>
                </a:solidFill>
                <a:latin typeface="맑은 고딕" panose="020F0502020204030204"/>
                <a:ea typeface="맑은 고딕" panose="020B0503020000020004" pitchFamily="50" charset="-127"/>
              </a:rPr>
              <a:t>C</a:t>
            </a:r>
            <a:endParaRPr lang="ko-KR" altLang="en-US" sz="1350" dirty="0">
              <a:solidFill>
                <a:prstClr val="white"/>
              </a:solidFill>
              <a:latin typeface="맑은 고딕" panose="020F0502020204030204"/>
              <a:ea typeface="맑은 고딕" panose="020B0503020000020004" pitchFamily="50" charset="-127"/>
            </a:endParaRPr>
          </a:p>
        </p:txBody>
      </p:sp>
      <p:sp>
        <p:nvSpPr>
          <p:cNvPr id="20" name="직사각형 19">
            <a:extLst>
              <a:ext uri="{FF2B5EF4-FFF2-40B4-BE49-F238E27FC236}">
                <a16:creationId xmlns:a16="http://schemas.microsoft.com/office/drawing/2014/main" id="{470BCD86-D835-4BEE-9BC6-40B481580733}"/>
              </a:ext>
            </a:extLst>
          </p:cNvPr>
          <p:cNvSpPr/>
          <p:nvPr/>
        </p:nvSpPr>
        <p:spPr>
          <a:xfrm>
            <a:off x="4516227" y="4565046"/>
            <a:ext cx="305718" cy="191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ko-KR" sz="1350" dirty="0">
                <a:solidFill>
                  <a:prstClr val="white"/>
                </a:solidFill>
                <a:latin typeface="맑은 고딕" panose="020F0502020204030204"/>
                <a:ea typeface="맑은 고딕" panose="020B0503020000020004" pitchFamily="50" charset="-127"/>
              </a:rPr>
              <a:t>C</a:t>
            </a:r>
            <a:endParaRPr lang="ko-KR" altLang="en-US" sz="1350" dirty="0">
              <a:solidFill>
                <a:prstClr val="white"/>
              </a:solidFill>
              <a:latin typeface="맑은 고딕" panose="020F0502020204030204"/>
              <a:ea typeface="맑은 고딕" panose="020B0503020000020004" pitchFamily="50" charset="-127"/>
            </a:endParaRPr>
          </a:p>
        </p:txBody>
      </p:sp>
      <p:sp>
        <p:nvSpPr>
          <p:cNvPr id="21" name="직사각형 20">
            <a:extLst>
              <a:ext uri="{FF2B5EF4-FFF2-40B4-BE49-F238E27FC236}">
                <a16:creationId xmlns:a16="http://schemas.microsoft.com/office/drawing/2014/main" id="{A6D62DB4-E391-477F-A2F3-531792B15121}"/>
              </a:ext>
            </a:extLst>
          </p:cNvPr>
          <p:cNvSpPr/>
          <p:nvPr/>
        </p:nvSpPr>
        <p:spPr>
          <a:xfrm>
            <a:off x="5049515" y="4551088"/>
            <a:ext cx="305718" cy="191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ko-KR" sz="1350" dirty="0">
                <a:solidFill>
                  <a:prstClr val="white"/>
                </a:solidFill>
                <a:latin typeface="맑은 고딕" panose="020F0502020204030204"/>
                <a:ea typeface="맑은 고딕" panose="020B0503020000020004" pitchFamily="50" charset="-127"/>
              </a:rPr>
              <a:t>C</a:t>
            </a:r>
            <a:endParaRPr lang="ko-KR" altLang="en-US" sz="1350" dirty="0">
              <a:solidFill>
                <a:prstClr val="white"/>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1159217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E48F3B-D704-4CA8-80D1-1523D0065104}"/>
              </a:ext>
            </a:extLst>
          </p:cNvPr>
          <p:cNvSpPr>
            <a:spLocks noGrp="1"/>
          </p:cNvSpPr>
          <p:nvPr>
            <p:ph type="title"/>
          </p:nvPr>
        </p:nvSpPr>
        <p:spPr/>
        <p:txBody>
          <a:bodyPr/>
          <a:lstStyle/>
          <a:p>
            <a:r>
              <a:rPr lang="ko-KR" altLang="en-US" dirty="0"/>
              <a:t>도메인 클래스 그리기</a:t>
            </a:r>
          </a:p>
        </p:txBody>
      </p:sp>
      <p:sp>
        <p:nvSpPr>
          <p:cNvPr id="3" name="내용 개체 틀 2">
            <a:extLst>
              <a:ext uri="{FF2B5EF4-FFF2-40B4-BE49-F238E27FC236}">
                <a16:creationId xmlns:a16="http://schemas.microsoft.com/office/drawing/2014/main" id="{5BBF72F2-38A8-4845-BFA0-6694F37ACBAF}"/>
              </a:ext>
            </a:extLst>
          </p:cNvPr>
          <p:cNvSpPr>
            <a:spLocks noGrp="1"/>
          </p:cNvSpPr>
          <p:nvPr>
            <p:ph idx="1"/>
          </p:nvPr>
        </p:nvSpPr>
        <p:spPr>
          <a:xfrm>
            <a:off x="628651" y="1369219"/>
            <a:ext cx="4279364" cy="3263504"/>
          </a:xfrm>
        </p:spPr>
        <p:txBody>
          <a:bodyPr/>
          <a:lstStyle/>
          <a:p>
            <a:r>
              <a:rPr lang="ko-KR" altLang="en-US" dirty="0"/>
              <a:t>명사가 </a:t>
            </a:r>
            <a:r>
              <a:rPr lang="ko-KR" altLang="en-US" dirty="0" err="1"/>
              <a:t>아니라도</a:t>
            </a:r>
            <a:r>
              <a:rPr lang="ko-KR" altLang="en-US" dirty="0"/>
              <a:t> 클래스가 될 수 있음에 유의</a:t>
            </a:r>
            <a:endParaRPr lang="en-US" altLang="ko-KR" dirty="0"/>
          </a:p>
          <a:p>
            <a:r>
              <a:rPr lang="ko-KR" altLang="en-US" dirty="0"/>
              <a:t>필요하다면 속성 추가</a:t>
            </a:r>
            <a:endParaRPr lang="en-US" altLang="ko-KR" dirty="0"/>
          </a:p>
          <a:p>
            <a:pPr lvl="1"/>
            <a:r>
              <a:rPr lang="ko-KR" altLang="en-US" dirty="0"/>
              <a:t>소프트웨어가 아니므로 포함관계 표시하지 않음</a:t>
            </a:r>
            <a:r>
              <a:rPr lang="en-US" altLang="ko-KR" dirty="0"/>
              <a:t>!</a:t>
            </a:r>
          </a:p>
          <a:p>
            <a:pPr lvl="1"/>
            <a:r>
              <a:rPr lang="en-US" altLang="ko-KR" dirty="0"/>
              <a:t>visibility name : type multiplicity = default value {property-string}</a:t>
            </a:r>
          </a:p>
          <a:p>
            <a:r>
              <a:rPr lang="ko-KR" altLang="en-US" dirty="0" err="1"/>
              <a:t>줄임말을</a:t>
            </a:r>
            <a:r>
              <a:rPr lang="ko-KR" altLang="en-US" dirty="0"/>
              <a:t> 피하고 명확한 단어 사용</a:t>
            </a:r>
            <a:endParaRPr lang="en-US" altLang="ko-KR" dirty="0"/>
          </a:p>
          <a:p>
            <a:pPr lvl="1"/>
            <a:r>
              <a:rPr lang="ko-KR" altLang="en-US" dirty="0"/>
              <a:t>한글이냐 </a:t>
            </a:r>
            <a:r>
              <a:rPr lang="ko-KR" altLang="en-US" dirty="0" err="1"/>
              <a:t>영어냐</a:t>
            </a:r>
            <a:r>
              <a:rPr lang="en-US" altLang="ko-KR" dirty="0"/>
              <a:t>?</a:t>
            </a:r>
            <a:endParaRPr lang="ko-KR" altLang="en-US" dirty="0"/>
          </a:p>
        </p:txBody>
      </p:sp>
      <p:sp>
        <p:nvSpPr>
          <p:cNvPr id="4" name="슬라이드 번호 개체 틀 3">
            <a:extLst>
              <a:ext uri="{FF2B5EF4-FFF2-40B4-BE49-F238E27FC236}">
                <a16:creationId xmlns:a16="http://schemas.microsoft.com/office/drawing/2014/main" id="{4DD56159-5F18-489C-81D7-07A865C7CF51}"/>
              </a:ext>
            </a:extLst>
          </p:cNvPr>
          <p:cNvSpPr>
            <a:spLocks noGrp="1"/>
          </p:cNvSpPr>
          <p:nvPr>
            <p:ph type="sldNum" sz="quarter" idx="12"/>
          </p:nvPr>
        </p:nvSpPr>
        <p:spPr/>
        <p:txBody>
          <a:bodyPr/>
          <a:lstStyle/>
          <a:p>
            <a:pPr defTabSz="685800"/>
            <a:fld id="{4EF263DD-3827-4F43-A769-2A7F05EABFBA}" type="slidenum">
              <a:rPr lang="ko-KR" altLang="en-US">
                <a:solidFill>
                  <a:prstClr val="black">
                    <a:tint val="75000"/>
                  </a:prstClr>
                </a:solidFill>
                <a:latin typeface="맑은 고딕" panose="020F0502020204030204"/>
                <a:ea typeface="맑은 고딕" panose="020B0503020000020004" pitchFamily="50" charset="-127"/>
              </a:rPr>
              <a:pPr defTabSz="685800"/>
              <a:t>9</a:t>
            </a:fld>
            <a:endParaRPr lang="ko-KR" altLang="en-US" dirty="0">
              <a:solidFill>
                <a:prstClr val="black">
                  <a:tint val="75000"/>
                </a:prstClr>
              </a:solidFill>
              <a:latin typeface="맑은 고딕" panose="020F0502020204030204"/>
              <a:ea typeface="맑은 고딕" panose="020B0503020000020004" pitchFamily="50" charset="-127"/>
            </a:endParaRPr>
          </a:p>
        </p:txBody>
      </p:sp>
      <p:pic>
        <p:nvPicPr>
          <p:cNvPr id="6" name="그림 5">
            <a:extLst>
              <a:ext uri="{FF2B5EF4-FFF2-40B4-BE49-F238E27FC236}">
                <a16:creationId xmlns:a16="http://schemas.microsoft.com/office/drawing/2014/main" id="{4B70A6D5-35D1-4683-AFFC-814EF971ABB5}"/>
              </a:ext>
            </a:extLst>
          </p:cNvPr>
          <p:cNvPicPr>
            <a:picLocks noChangeAspect="1"/>
          </p:cNvPicPr>
          <p:nvPr/>
        </p:nvPicPr>
        <p:blipFill>
          <a:blip r:embed="rId2"/>
          <a:stretch>
            <a:fillRect/>
          </a:stretch>
        </p:blipFill>
        <p:spPr>
          <a:xfrm>
            <a:off x="4908014" y="603431"/>
            <a:ext cx="2257425" cy="2614613"/>
          </a:xfrm>
          <a:prstGeom prst="rect">
            <a:avLst/>
          </a:prstGeom>
        </p:spPr>
      </p:pic>
      <p:pic>
        <p:nvPicPr>
          <p:cNvPr id="8" name="그림 7">
            <a:extLst>
              <a:ext uri="{FF2B5EF4-FFF2-40B4-BE49-F238E27FC236}">
                <a16:creationId xmlns:a16="http://schemas.microsoft.com/office/drawing/2014/main" id="{63BA3AC9-B025-4685-81F8-D8FE926DCEE3}"/>
              </a:ext>
            </a:extLst>
          </p:cNvPr>
          <p:cNvPicPr>
            <a:picLocks noChangeAspect="1"/>
          </p:cNvPicPr>
          <p:nvPr/>
        </p:nvPicPr>
        <p:blipFill>
          <a:blip r:embed="rId3"/>
          <a:stretch>
            <a:fillRect/>
          </a:stretch>
        </p:blipFill>
        <p:spPr>
          <a:xfrm>
            <a:off x="6393312" y="2655094"/>
            <a:ext cx="2471738" cy="2386013"/>
          </a:xfrm>
          <a:prstGeom prst="rect">
            <a:avLst/>
          </a:prstGeom>
        </p:spPr>
      </p:pic>
      <p:cxnSp>
        <p:nvCxnSpPr>
          <p:cNvPr id="10" name="직선 화살표 연결선 9">
            <a:extLst>
              <a:ext uri="{FF2B5EF4-FFF2-40B4-BE49-F238E27FC236}">
                <a16:creationId xmlns:a16="http://schemas.microsoft.com/office/drawing/2014/main" id="{8D70943A-48DD-400F-BC74-F6FC3DA9F578}"/>
              </a:ext>
            </a:extLst>
          </p:cNvPr>
          <p:cNvCxnSpPr/>
          <p:nvPr/>
        </p:nvCxnSpPr>
        <p:spPr>
          <a:xfrm>
            <a:off x="6457951" y="2543046"/>
            <a:ext cx="584927" cy="778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그림 11">
            <a:extLst>
              <a:ext uri="{FF2B5EF4-FFF2-40B4-BE49-F238E27FC236}">
                <a16:creationId xmlns:a16="http://schemas.microsoft.com/office/drawing/2014/main" id="{A80C0E4B-FC2C-4625-AC00-0F06DD8EEF7F}"/>
              </a:ext>
            </a:extLst>
          </p:cNvPr>
          <p:cNvPicPr>
            <a:picLocks noChangeAspect="1"/>
          </p:cNvPicPr>
          <p:nvPr/>
        </p:nvPicPr>
        <p:blipFill>
          <a:blip r:embed="rId4"/>
          <a:stretch>
            <a:fillRect/>
          </a:stretch>
        </p:blipFill>
        <p:spPr>
          <a:xfrm>
            <a:off x="4693702" y="2291092"/>
            <a:ext cx="1078857" cy="978830"/>
          </a:xfrm>
          <a:prstGeom prst="rect">
            <a:avLst/>
          </a:prstGeom>
        </p:spPr>
      </p:pic>
      <p:sp>
        <p:nvSpPr>
          <p:cNvPr id="13" name="TextBox 12">
            <a:extLst>
              <a:ext uri="{FF2B5EF4-FFF2-40B4-BE49-F238E27FC236}">
                <a16:creationId xmlns:a16="http://schemas.microsoft.com/office/drawing/2014/main" id="{8E035674-C66F-4150-9CBF-43BCF87371C9}"/>
              </a:ext>
            </a:extLst>
          </p:cNvPr>
          <p:cNvSpPr txBox="1"/>
          <p:nvPr/>
        </p:nvSpPr>
        <p:spPr>
          <a:xfrm>
            <a:off x="5345118" y="2604100"/>
            <a:ext cx="34289" cy="300082"/>
          </a:xfrm>
          <a:prstGeom prst="rect">
            <a:avLst/>
          </a:prstGeom>
          <a:noFill/>
        </p:spPr>
        <p:txBody>
          <a:bodyPr wrap="square" rtlCol="0">
            <a:spAutoFit/>
          </a:bodyPr>
          <a:lstStyle/>
          <a:p>
            <a:pPr defTabSz="685800"/>
            <a:r>
              <a:rPr lang="en-US" altLang="ko-KR" sz="1350" dirty="0">
                <a:solidFill>
                  <a:srgbClr val="FF0000"/>
                </a:solidFill>
                <a:latin typeface="맑은 고딕" panose="020F0502020204030204"/>
                <a:ea typeface="맑은 고딕" panose="020B0503020000020004" pitchFamily="50" charset="-127"/>
              </a:rPr>
              <a:t>X</a:t>
            </a:r>
            <a:endParaRPr lang="ko-KR" altLang="en-US" sz="1350" dirty="0">
              <a:solidFill>
                <a:srgbClr val="FF0000"/>
              </a:solidFill>
              <a:latin typeface="맑은 고딕" panose="020F0502020204030204"/>
              <a:ea typeface="맑은 고딕" panose="020B0503020000020004" pitchFamily="50" charset="-127"/>
            </a:endParaRPr>
          </a:p>
        </p:txBody>
      </p:sp>
      <p:sp>
        <p:nvSpPr>
          <p:cNvPr id="14" name="화살표: 오른쪽 13">
            <a:extLst>
              <a:ext uri="{FF2B5EF4-FFF2-40B4-BE49-F238E27FC236}">
                <a16:creationId xmlns:a16="http://schemas.microsoft.com/office/drawing/2014/main" id="{80F7CCE0-EAF2-43D8-BA09-00F36E15C840}"/>
              </a:ext>
            </a:extLst>
          </p:cNvPr>
          <p:cNvSpPr/>
          <p:nvPr/>
        </p:nvSpPr>
        <p:spPr>
          <a:xfrm>
            <a:off x="4678296" y="2634860"/>
            <a:ext cx="214313" cy="183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350">
              <a:solidFill>
                <a:prstClr val="white"/>
              </a:solidFill>
              <a:latin typeface="맑은 고딕" panose="020F0502020204030204"/>
              <a:ea typeface="맑은 고딕" panose="020B0503020000020004" pitchFamily="50" charset="-127"/>
            </a:endParaRPr>
          </a:p>
        </p:txBody>
      </p:sp>
      <p:pic>
        <p:nvPicPr>
          <p:cNvPr id="20" name="그림 19">
            <a:extLst>
              <a:ext uri="{FF2B5EF4-FFF2-40B4-BE49-F238E27FC236}">
                <a16:creationId xmlns:a16="http://schemas.microsoft.com/office/drawing/2014/main" id="{267097D7-A07C-4DD2-B4B9-27FFEA409C8F}"/>
              </a:ext>
            </a:extLst>
          </p:cNvPr>
          <p:cNvPicPr>
            <a:picLocks noChangeAspect="1"/>
          </p:cNvPicPr>
          <p:nvPr/>
        </p:nvPicPr>
        <p:blipFill>
          <a:blip r:embed="rId5"/>
          <a:stretch>
            <a:fillRect/>
          </a:stretch>
        </p:blipFill>
        <p:spPr>
          <a:xfrm>
            <a:off x="4375341" y="4084130"/>
            <a:ext cx="1707595" cy="528711"/>
          </a:xfrm>
          <a:prstGeom prst="rect">
            <a:avLst/>
          </a:prstGeom>
        </p:spPr>
      </p:pic>
    </p:spTree>
    <p:extLst>
      <p:ext uri="{BB962C8B-B14F-4D97-AF65-F5344CB8AC3E}">
        <p14:creationId xmlns:p14="http://schemas.microsoft.com/office/powerpoint/2010/main" val="29367015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강의용">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강의용" id="{2C44A29C-DA69-43D1-98DC-754AA0C8641A}" vid="{70FE3DF6-9D72-43BF-A997-86A5CBD79B27}"/>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17084</TotalTime>
  <Words>2270</Words>
  <Application>Microsoft Office PowerPoint</Application>
  <PresentationFormat>화면 슬라이드 쇼(16:9)</PresentationFormat>
  <Paragraphs>428</Paragraphs>
  <Slides>59</Slides>
  <Notes>0</Notes>
  <HiddenSlides>0</HiddenSlides>
  <MMClips>0</MMClips>
  <ScaleCrop>false</ScaleCrop>
  <HeadingPairs>
    <vt:vector size="6" baseType="variant">
      <vt:variant>
        <vt:lpstr>사용한 글꼴</vt:lpstr>
      </vt:variant>
      <vt:variant>
        <vt:i4>9</vt:i4>
      </vt:variant>
      <vt:variant>
        <vt:lpstr>테마</vt:lpstr>
      </vt:variant>
      <vt:variant>
        <vt:i4>2</vt:i4>
      </vt:variant>
      <vt:variant>
        <vt:lpstr>슬라이드 제목</vt:lpstr>
      </vt:variant>
      <vt:variant>
        <vt:i4>59</vt:i4>
      </vt:variant>
    </vt:vector>
  </HeadingPairs>
  <TitlesOfParts>
    <vt:vector size="70" baseType="lpstr">
      <vt:lpstr>Courier</vt:lpstr>
      <vt:lpstr>Courier-Oblique</vt:lpstr>
      <vt:lpstr>Noto Sans KR</vt:lpstr>
      <vt:lpstr>나눔고딕</vt:lpstr>
      <vt:lpstr>맑은 고딕</vt:lpstr>
      <vt:lpstr>Arial</vt:lpstr>
      <vt:lpstr>Wingdings</vt:lpstr>
      <vt:lpstr>-윤고딕130</vt:lpstr>
      <vt:lpstr>-윤명조120</vt:lpstr>
      <vt:lpstr>Office 테마</vt:lpstr>
      <vt:lpstr>강의용</vt:lpstr>
      <vt:lpstr>도메인 모델</vt:lpstr>
      <vt:lpstr>도메인 모델</vt:lpstr>
      <vt:lpstr>도메인 모델</vt:lpstr>
      <vt:lpstr>도메인 클래스 찾기</vt:lpstr>
      <vt:lpstr>도메인 클래스 찾기</vt:lpstr>
      <vt:lpstr>도메인 클래스 찾기</vt:lpstr>
      <vt:lpstr>도메인 클래스 찾기</vt:lpstr>
      <vt:lpstr>도메인 클래스 찾기</vt:lpstr>
      <vt:lpstr>도메인 클래스 그리기</vt:lpstr>
      <vt:lpstr>도메인 클래스 관계 설정하기</vt:lpstr>
      <vt:lpstr>도메인 클래스 관계 설정하기</vt:lpstr>
      <vt:lpstr>POS 시스템 도메인 모델(예)</vt:lpstr>
      <vt:lpstr>도메인 모델 완성하기</vt:lpstr>
      <vt:lpstr>도메인 모델 만들기(조별)</vt:lpstr>
      <vt:lpstr>액티비티 다이어그램</vt:lpstr>
      <vt:lpstr>액션</vt:lpstr>
      <vt:lpstr>PowerPoint 프레젠테이션</vt:lpstr>
      <vt:lpstr>결정 노드</vt:lpstr>
      <vt:lpstr>Fork/Join 노드</vt:lpstr>
      <vt:lpstr>기타 표기법들</vt:lpstr>
      <vt:lpstr>Swimlane/파티션</vt:lpstr>
      <vt:lpstr>컴포넌트 다이어그램</vt:lpstr>
      <vt:lpstr>컴포넌트 다이어그램</vt:lpstr>
      <vt:lpstr>컴포넌트 다이어그램</vt:lpstr>
      <vt:lpstr>컴포넌트 다이어그램</vt:lpstr>
      <vt:lpstr>상태 다이어그램 State-machine Diagram</vt:lpstr>
      <vt:lpstr>상태 다이어그램 State-machine Diagram</vt:lpstr>
      <vt:lpstr>상태 다이어그램과 액티비티 다이어그램</vt:lpstr>
      <vt:lpstr>상태 다이어그램 State-machine Diagram</vt:lpstr>
      <vt:lpstr>상태 다이어그램</vt:lpstr>
      <vt:lpstr>상태 다이어그램</vt:lpstr>
      <vt:lpstr>상태 다이어그램 기본적인 사용</vt:lpstr>
      <vt:lpstr>상태 다이어그램 Entry, Do, Exit Activities</vt:lpstr>
      <vt:lpstr>상태 다이어그램 전이 정의하기</vt:lpstr>
      <vt:lpstr>상태 다이어그램 composite / nested state</vt:lpstr>
      <vt:lpstr>상태 다이어그램 실습하기 (팀)</vt:lpstr>
      <vt:lpstr>클래스 다이어그램</vt:lpstr>
      <vt:lpstr>클래스 다이어그램 notations</vt:lpstr>
      <vt:lpstr>클래스 다이어그램 notations</vt:lpstr>
      <vt:lpstr>클래스 다이어그램 notations</vt:lpstr>
      <vt:lpstr>클래스 다이어그램 aggregation/composition</vt:lpstr>
      <vt:lpstr>클래스 다이어그램 visibility</vt:lpstr>
      <vt:lpstr>클래스 만들기 연습(개인)</vt:lpstr>
      <vt:lpstr>클래스 구성</vt:lpstr>
      <vt:lpstr>PowerPoint 프레젠테이션</vt:lpstr>
      <vt:lpstr>클래스 다이어그램</vt:lpstr>
      <vt:lpstr>객체의 책임들</vt:lpstr>
      <vt:lpstr>좋은 클래스 설계하기</vt:lpstr>
      <vt:lpstr>클래스 다이어그램 작성하기 </vt:lpstr>
      <vt:lpstr>시퀀스 다이어그램</vt:lpstr>
      <vt:lpstr>시퀀스 다이어그램 notations</vt:lpstr>
      <vt:lpstr>시퀀스 다이어그램 notations</vt:lpstr>
      <vt:lpstr>시퀀스 다이어그램 notations</vt:lpstr>
      <vt:lpstr>시퀀스 다이어그램 notations</vt:lpstr>
      <vt:lpstr>시퀀스 다이어그램 notations</vt:lpstr>
      <vt:lpstr>시퀀스 다이어그램 Interaction operator</vt:lpstr>
      <vt:lpstr>시퀀스 다이어그램 Interaction operator</vt:lpstr>
      <vt:lpstr>PowerPoint 프레젠테이션</vt:lpstr>
      <vt:lpstr>시퀀스 다이어그램 작성하기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Ryu</dc:creator>
  <cp:lastModifiedBy>Jongdae Han</cp:lastModifiedBy>
  <cp:revision>411</cp:revision>
  <dcterms:created xsi:type="dcterms:W3CDTF">2014-05-27T08:42:24Z</dcterms:created>
  <dcterms:modified xsi:type="dcterms:W3CDTF">2022-05-11T15:02:37Z</dcterms:modified>
</cp:coreProperties>
</file>