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1413" r:id="rId3"/>
    <p:sldId id="1428" r:id="rId4"/>
    <p:sldId id="1429" r:id="rId5"/>
    <p:sldId id="1432" r:id="rId6"/>
    <p:sldId id="1444" r:id="rId7"/>
    <p:sldId id="1433" r:id="rId8"/>
    <p:sldId id="1445" r:id="rId9"/>
    <p:sldId id="1434" r:id="rId10"/>
    <p:sldId id="1435" r:id="rId11"/>
    <p:sldId id="1446" r:id="rId12"/>
    <p:sldId id="1447" r:id="rId13"/>
    <p:sldId id="1448" r:id="rId14"/>
    <p:sldId id="1449" r:id="rId15"/>
    <p:sldId id="1406" r:id="rId16"/>
    <p:sldId id="1436" r:id="rId17"/>
    <p:sldId id="1450" r:id="rId18"/>
    <p:sldId id="1437" r:id="rId19"/>
    <p:sldId id="1422" r:id="rId20"/>
    <p:sldId id="1438" r:id="rId21"/>
    <p:sldId id="1451" r:id="rId22"/>
    <p:sldId id="1430" r:id="rId23"/>
    <p:sldId id="1439" r:id="rId24"/>
    <p:sldId id="1440" r:id="rId25"/>
    <p:sldId id="1441" r:id="rId26"/>
    <p:sldId id="1442" r:id="rId27"/>
    <p:sldId id="1443" r:id="rId28"/>
  </p:sldIdLst>
  <p:sldSz cx="12192000" cy="6858000"/>
  <p:notesSz cx="7099300" cy="10234613"/>
  <p:embeddedFontLs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51" autoAdjust="0"/>
  </p:normalViewPr>
  <p:slideViewPr>
    <p:cSldViewPr snapToGrid="0">
      <p:cViewPr varScale="1">
        <p:scale>
          <a:sx n="127" d="100"/>
          <a:sy n="127" d="100"/>
        </p:scale>
        <p:origin x="1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5월 22일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17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.</a:t>
            </a:r>
            <a:r>
              <a:rPr lang="ko-KR" altLang="en-US" sz="4800" b="1" dirty="0">
                <a:solidFill>
                  <a:schemeClr val="bg1"/>
                </a:solidFill>
              </a:rPr>
              <a:t> 파일 처리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A63CC-3F0B-4B3A-9C88-9C329B50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(2</a:t>
            </a:r>
            <a:r>
              <a:rPr lang="ko-KR" altLang="en-US" dirty="0"/>
              <a:t>단 </a:t>
            </a:r>
            <a:r>
              <a:rPr lang="en-US" altLang="ko-KR" dirty="0"/>
              <a:t>~ 9</a:t>
            </a:r>
            <a:r>
              <a:rPr lang="ko-KR" altLang="en-US" dirty="0"/>
              <a:t>단</a:t>
            </a:r>
            <a:r>
              <a:rPr lang="en-US" altLang="ko-KR" dirty="0"/>
              <a:t>)</a:t>
            </a:r>
            <a:r>
              <a:rPr lang="ko-KR" altLang="en-US" dirty="0"/>
              <a:t> 출력하기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022D0-4692-4184-B91A-DD5F983A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5BB69-CA9A-4D7C-813B-563C12A2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09" y="1480024"/>
            <a:ext cx="8267286" cy="41184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24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5270B-ECF6-24EA-2B85-196CCD2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-  Google Drive</a:t>
            </a:r>
            <a:r>
              <a:rPr lang="ko-KR" altLang="en-US" dirty="0"/>
              <a:t> 연동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B4EECA-1C95-118D-1377-1D2F85CA5C0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46805" y="1616638"/>
            <a:ext cx="10533063" cy="384218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B90BC-7EF6-C9BC-D77F-B1281C55C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D11D9-9CE9-9871-ACFC-EED3A3223501}"/>
              </a:ext>
            </a:extLst>
          </p:cNvPr>
          <p:cNvSpPr/>
          <p:nvPr/>
        </p:nvSpPr>
        <p:spPr>
          <a:xfrm>
            <a:off x="761794" y="3092100"/>
            <a:ext cx="618655" cy="4456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2D8CD9-CC0A-5AB4-D65A-4EE023553E43}"/>
              </a:ext>
            </a:extLst>
          </p:cNvPr>
          <p:cNvSpPr/>
          <p:nvPr/>
        </p:nvSpPr>
        <p:spPr>
          <a:xfrm>
            <a:off x="442892" y="3128132"/>
            <a:ext cx="269240" cy="300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92D780-46F5-D92D-11BD-852D30E1D09A}"/>
              </a:ext>
            </a:extLst>
          </p:cNvPr>
          <p:cNvSpPr/>
          <p:nvPr/>
        </p:nvSpPr>
        <p:spPr>
          <a:xfrm>
            <a:off x="2241549" y="2064629"/>
            <a:ext cx="537047" cy="4013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419647-6EA3-C76E-DFC6-404F6881EA3B}"/>
              </a:ext>
            </a:extLst>
          </p:cNvPr>
          <p:cNvSpPr/>
          <p:nvPr/>
        </p:nvSpPr>
        <p:spPr>
          <a:xfrm>
            <a:off x="2306648" y="1638817"/>
            <a:ext cx="265471" cy="300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55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5270B-ECF6-24EA-2B85-196CCD2D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-  Google Drive</a:t>
            </a:r>
            <a:r>
              <a:rPr lang="ko-KR" altLang="en-US" dirty="0"/>
              <a:t> 연동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B90BC-7EF6-C9BC-D77F-B1281C55C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5DC0B2-57CB-0836-D886-557A05CE5F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BBD981-6382-5634-3980-D4EF5A8A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97" y="1444752"/>
            <a:ext cx="9746713" cy="473297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FCE7EE0-F4B0-A1A0-655C-281CEA9CEEA6}"/>
              </a:ext>
            </a:extLst>
          </p:cNvPr>
          <p:cNvSpPr/>
          <p:nvPr/>
        </p:nvSpPr>
        <p:spPr>
          <a:xfrm>
            <a:off x="9542076" y="5216481"/>
            <a:ext cx="265471" cy="300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05C8C-0965-20BD-E71C-0721524D24C2}"/>
              </a:ext>
            </a:extLst>
          </p:cNvPr>
          <p:cNvSpPr/>
          <p:nvPr/>
        </p:nvSpPr>
        <p:spPr>
          <a:xfrm>
            <a:off x="8866524" y="4674799"/>
            <a:ext cx="1587132" cy="54168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4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2B32-5DAA-834B-C2BF-C028351E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-  Google Drive</a:t>
            </a:r>
            <a:r>
              <a:rPr lang="ko-KR" altLang="en-US" dirty="0"/>
              <a:t> 연동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900C43-8052-38E3-D0F1-0A454D76D0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667831"/>
            <a:ext cx="10921710" cy="355309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E6FA-6493-F1F5-C22D-ED99976F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D5AB-C63B-FDC1-A880-9CB071568919}"/>
              </a:ext>
            </a:extLst>
          </p:cNvPr>
          <p:cNvSpPr/>
          <p:nvPr/>
        </p:nvSpPr>
        <p:spPr>
          <a:xfrm>
            <a:off x="902395" y="2816502"/>
            <a:ext cx="2418942" cy="68181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2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92B32-5DAA-834B-C2BF-C028351E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-  Google Drive</a:t>
            </a:r>
            <a:r>
              <a:rPr lang="ko-KR" altLang="en-US" dirty="0"/>
              <a:t> 연동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CE6FA-6493-F1F5-C22D-ED99976F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E175A9-5985-5947-577A-2A7333C9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27686"/>
            <a:ext cx="11320091" cy="44481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3AD5AB-C63B-FDC1-A880-9CB071568919}"/>
              </a:ext>
            </a:extLst>
          </p:cNvPr>
          <p:cNvSpPr/>
          <p:nvPr/>
        </p:nvSpPr>
        <p:spPr>
          <a:xfrm>
            <a:off x="1360608" y="3541088"/>
            <a:ext cx="2078716" cy="2934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AE9873-41AF-63D7-D1DF-0EC0F09BE4DC}"/>
              </a:ext>
            </a:extLst>
          </p:cNvPr>
          <p:cNvSpPr/>
          <p:nvPr/>
        </p:nvSpPr>
        <p:spPr>
          <a:xfrm>
            <a:off x="6556956" y="1799794"/>
            <a:ext cx="3831808" cy="34167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2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내용 읽기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9629559" cy="188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앞에서 빈 파일을 만들어 그 파일에 내용을 출력하는 방법을 공부하였다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이번에는 이미 내용이 들어가 있는 텍스트 파일로부터 내용을 읽어와서 활용하는</a:t>
            </a:r>
            <a:br>
              <a:rPr lang="en-US" altLang="ko-KR" sz="2000" dirty="0"/>
            </a:br>
            <a:r>
              <a:rPr lang="ko-KR" altLang="en-US" sz="2000" dirty="0"/>
              <a:t>방법을 공부해보도록 하자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51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3A95-74AF-40EC-A97F-F20BC378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563A9-EC85-46A7-AD7C-BADD19A4EC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메모장을 사용하여 아래 </a:t>
            </a:r>
            <a:r>
              <a:rPr lang="en-US" altLang="ko-KR" dirty="0"/>
              <a:t>3</a:t>
            </a:r>
            <a:r>
              <a:rPr lang="ko-KR" altLang="en-US" dirty="0"/>
              <a:t>줄의 내용을 입력하고</a:t>
            </a:r>
            <a:r>
              <a:rPr lang="en-US" altLang="ko-KR" dirty="0"/>
              <a:t>,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c:/Temp/read_text.txt  </a:t>
            </a:r>
            <a:r>
              <a:rPr lang="ko-KR" altLang="en-US" dirty="0"/>
              <a:t>파일로 저장하자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54FCC-0A0B-4BB0-9FF3-B1F6DDBEC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438A1-D5A7-4A96-9E4A-F1DF1FCF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4" y="2821645"/>
            <a:ext cx="4259441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0D05-3ABF-4112-97E0-7FA6608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읽기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62E3B-98BE-45B3-A853-2CE11F7B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4F9E05-9D51-4A5B-9A95-C4BFD546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79" y="1506796"/>
            <a:ext cx="6712813" cy="40326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E1FF9-FFBA-000D-E4F8-FB7A88715BD2}"/>
              </a:ext>
            </a:extLst>
          </p:cNvPr>
          <p:cNvSpPr txBox="1"/>
          <p:nvPr/>
        </p:nvSpPr>
        <p:spPr>
          <a:xfrm>
            <a:off x="2165062" y="1628223"/>
            <a:ext cx="59406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fp</a:t>
            </a:r>
            <a:r>
              <a:rPr lang="en-US" altLang="ko-KR" sz="2400" b="1" dirty="0"/>
              <a:t> = open("c:\\Temp\\read_test.txt", "r")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767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0D05-3ABF-4112-97E0-7FA6608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읽기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62E3B-98BE-45B3-A853-2CE11F7B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C59CAC-28BF-4FB1-A47D-5E7D9774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54" y="1671979"/>
            <a:ext cx="8404479" cy="28113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38A77-F381-58CA-C156-0094DE1C8168}"/>
              </a:ext>
            </a:extLst>
          </p:cNvPr>
          <p:cNvSpPr txBox="1"/>
          <p:nvPr/>
        </p:nvSpPr>
        <p:spPr>
          <a:xfrm>
            <a:off x="2336142" y="1817003"/>
            <a:ext cx="73387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fp</a:t>
            </a:r>
            <a:r>
              <a:rPr lang="en-US" altLang="ko-KR" sz="2800" b="1" dirty="0"/>
              <a:t> = open("c:\\Temp\\read_test.txt", "r")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255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처리하기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7095212" cy="3266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파일을 읽고자 할 때 해당파일이 없으면 어떻게 될까</a:t>
            </a:r>
            <a:r>
              <a:rPr lang="en-US" altLang="ko-KR" sz="2000" dirty="0"/>
              <a:t>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예외상황이 발생하여 프로그램이 비정상적으로 종료된다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그 외에 여러가지 경우에 예외상황이 발생할 수 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예외상황을 이해하고 처리하는 방법을 배워보자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02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파일에 내용 쓰기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파일의 내용 읽기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예외 상황에 대한 이해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예외상황을 처리하는 문법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어떤 예외상황인지 확인하기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3B31A-A65E-4384-B275-E6DF28A0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2C12F-0404-471D-9A40-030AB27353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485920" cy="3977640"/>
          </a:xfrm>
        </p:spPr>
        <p:txBody>
          <a:bodyPr/>
          <a:lstStyle/>
          <a:p>
            <a:r>
              <a:rPr lang="ko-KR" altLang="en-US" dirty="0"/>
              <a:t>문법적 오류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8AFAC-CD5D-4B4E-BBB6-6F6B87A9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71A545-9491-4FC2-ABF4-F0D080A4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4" y="2144427"/>
            <a:ext cx="4574120" cy="13591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77E8CB-79EF-47CC-9664-091EC3637C41}"/>
              </a:ext>
            </a:extLst>
          </p:cNvPr>
          <p:cNvSpPr txBox="1">
            <a:spLocks/>
          </p:cNvSpPr>
          <p:nvPr/>
        </p:nvSpPr>
        <p:spPr>
          <a:xfrm>
            <a:off x="6166586" y="1435608"/>
            <a:ext cx="5485920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8000" indent="-28575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 lang="en-US" sz="2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000" indent="-3429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kern="120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예외상황으로 인한 오류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F0AF2A-AFC5-4820-88EE-D248F3F9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75" y="2009223"/>
            <a:ext cx="5441333" cy="20141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1FAD01DA-629D-2652-6348-8D6385021A39}"/>
              </a:ext>
            </a:extLst>
          </p:cNvPr>
          <p:cNvSpPr/>
          <p:nvPr/>
        </p:nvSpPr>
        <p:spPr>
          <a:xfrm>
            <a:off x="5506064" y="2701905"/>
            <a:ext cx="519352" cy="24128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76D94-0174-9339-3610-E5B5FAE03680}"/>
              </a:ext>
            </a:extLst>
          </p:cNvPr>
          <p:cNvSpPr txBox="1"/>
          <p:nvPr/>
        </p:nvSpPr>
        <p:spPr>
          <a:xfrm>
            <a:off x="6166586" y="4819773"/>
            <a:ext cx="300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“2002</a:t>
            </a:r>
            <a:r>
              <a:rPr lang="ko-KR" altLang="en-US" sz="2000" b="1" dirty="0"/>
              <a:t>년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으로 입력 </a:t>
            </a:r>
          </a:p>
        </p:txBody>
      </p:sp>
    </p:spTree>
    <p:extLst>
      <p:ext uri="{BB962C8B-B14F-4D97-AF65-F5344CB8AC3E}">
        <p14:creationId xmlns:p14="http://schemas.microsoft.com/office/powerpoint/2010/main" val="169186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3B31A-A65E-4384-B275-E6DF28A0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8AFAC-CD5D-4B4E-BBB6-6F6B87A9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77E8CB-79EF-47CC-9664-091EC3637C41}"/>
              </a:ext>
            </a:extLst>
          </p:cNvPr>
          <p:cNvSpPr txBox="1">
            <a:spLocks/>
          </p:cNvSpPr>
          <p:nvPr/>
        </p:nvSpPr>
        <p:spPr>
          <a:xfrm>
            <a:off x="521206" y="1440180"/>
            <a:ext cx="7230545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68000" indent="-28575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  <a:defRPr lang="en-US" sz="2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000" indent="-3429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kern="1200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예외상황으로 인한 오류</a:t>
            </a:r>
            <a:endParaRPr lang="en-US" altLang="ko-KR" dirty="0"/>
          </a:p>
          <a:p>
            <a:pPr lvl="2"/>
            <a:r>
              <a:rPr lang="ko-KR" altLang="en-US" sz="2400" dirty="0"/>
              <a:t>잘못된 계산을 명령하는 경우</a:t>
            </a:r>
            <a:endParaRPr lang="en-US" altLang="ko-KR" sz="2400" dirty="0"/>
          </a:p>
          <a:p>
            <a:pPr lvl="2"/>
            <a:r>
              <a:rPr lang="ko-KR" altLang="en-US" sz="2400" dirty="0"/>
              <a:t>잘못된 인덱스를 사용하는 경우</a:t>
            </a:r>
            <a:endParaRPr lang="en-US" altLang="ko-KR" sz="2400" dirty="0"/>
          </a:p>
          <a:p>
            <a:pPr lvl="2"/>
            <a:r>
              <a:rPr lang="ko-KR" altLang="en-US" sz="2400" dirty="0"/>
              <a:t>없는 파일을 사용하려고 하는 경우</a:t>
            </a:r>
            <a:endParaRPr lang="en-US" altLang="ko-KR" sz="2400" dirty="0"/>
          </a:p>
          <a:p>
            <a:pPr lvl="2"/>
            <a:r>
              <a:rPr lang="ko-KR" altLang="en-US" sz="2400" dirty="0"/>
              <a:t>사용자가 잘못된 형식으로 입력한 경우 </a:t>
            </a:r>
          </a:p>
        </p:txBody>
      </p:sp>
    </p:spTree>
    <p:extLst>
      <p:ext uri="{BB962C8B-B14F-4D97-AF65-F5344CB8AC3E}">
        <p14:creationId xmlns:p14="http://schemas.microsoft.com/office/powerpoint/2010/main" val="131621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CB965-306E-41B2-8834-4D499E62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E6D7E-DCE9-4E55-BD67-4BCE8A643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3F24CE-3A9B-4A38-A280-722813B8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1" y="1527639"/>
            <a:ext cx="5280134" cy="23401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04FD31-29CA-4AEC-A7F0-72C35402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26" y="1527639"/>
            <a:ext cx="4104941" cy="22818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2F8A82-E421-4F27-B264-EC75DD03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94" y="4248971"/>
            <a:ext cx="5076781" cy="20610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417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8D6C-F40E-49C6-BE9C-46E0BE43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처리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CF9A8-B1D4-4386-AE8F-246EA1D1DF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예외상황 처리 문법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9B3AF-EF27-4DA6-8062-FE4BE90C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0C4AF5-11D0-4A9F-987D-3578AF93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6" y="2056488"/>
            <a:ext cx="8116274" cy="3365904"/>
          </a:xfrm>
          <a:prstGeom prst="rect">
            <a:avLst/>
          </a:prstGeom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7037A0F-4217-BACB-CF24-2A729426C92B}"/>
              </a:ext>
            </a:extLst>
          </p:cNvPr>
          <p:cNvSpPr/>
          <p:nvPr/>
        </p:nvSpPr>
        <p:spPr>
          <a:xfrm>
            <a:off x="9261987" y="4648692"/>
            <a:ext cx="371659" cy="64892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AD7FD-2B51-CDC9-8456-9BC00DB9CE39}"/>
              </a:ext>
            </a:extLst>
          </p:cNvPr>
          <p:cNvSpPr txBox="1"/>
          <p:nvPr/>
        </p:nvSpPr>
        <p:spPr>
          <a:xfrm>
            <a:off x="9546930" y="4773101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314073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5DEE-46C6-4D11-AB41-AA5AA6C0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예외상황 처리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508B2-DD28-47CB-B132-C2D69FE11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BA740-8572-47D6-8328-4223781E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31" y="1504910"/>
            <a:ext cx="5590424" cy="35796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8A5D3B-7608-4439-A907-BA36B5A1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51" y="1528180"/>
            <a:ext cx="2952750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714BD8-0778-4B19-BC1D-6D68912B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551" y="2986479"/>
            <a:ext cx="3848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37A8-554D-4A3C-AC41-E70B9E2B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예외상황 파악하기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AD7BE-ED11-482E-8EB7-C1BCF15741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생략 가능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51533-8AE7-4907-8266-4A7A1653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44AA8-48BF-4AA8-93E1-AD4DAB23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3" y="2051834"/>
            <a:ext cx="4156660" cy="1634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6A6C18-1471-4394-9A8D-73BA596E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83" y="3935612"/>
            <a:ext cx="5330942" cy="2210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DE7731-622C-4381-B063-19B21BEC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52" y="1620663"/>
            <a:ext cx="587692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51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37A8-554D-4A3C-AC41-E70B9E2B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예외상황 파악하기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AD7BE-ED11-482E-8EB7-C1BCF15741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except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51533-8AE7-4907-8266-4A7A1653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274D-BB52-4E4B-BF4A-2B84C6FC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03" y="2374748"/>
            <a:ext cx="3589743" cy="2099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A95774-B76D-448B-A6A5-D7521622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54" y="1568894"/>
            <a:ext cx="6909052" cy="43513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855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37A8-554D-4A3C-AC41-E70B9E2B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파일작업 예외상황 처리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AD7BE-ED11-482E-8EB7-C1BCF15741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except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51533-8AE7-4907-8266-4A7A1653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7750C-6CA2-4F53-88B7-C8D1FEAA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7" y="2118475"/>
            <a:ext cx="5044285" cy="2621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37A1C8-7781-4DC0-84A8-B522011A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33" y="1602970"/>
            <a:ext cx="5579320" cy="36429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AD04DC-E93A-C6F8-E50C-EC84D79EC2FD}"/>
              </a:ext>
            </a:extLst>
          </p:cNvPr>
          <p:cNvSpPr/>
          <p:nvPr/>
        </p:nvSpPr>
        <p:spPr>
          <a:xfrm>
            <a:off x="1949381" y="3989196"/>
            <a:ext cx="2144772" cy="341644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1305FE-3FDE-C657-9349-0394B77E969B}"/>
              </a:ext>
            </a:extLst>
          </p:cNvPr>
          <p:cNvSpPr/>
          <p:nvPr/>
        </p:nvSpPr>
        <p:spPr>
          <a:xfrm>
            <a:off x="7352207" y="3604754"/>
            <a:ext cx="2299138" cy="384441"/>
          </a:xfrm>
          <a:prstGeom prst="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내용쓰기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9057288" cy="234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지금까지는 주로 어떤 결과를 화면으로 출력하고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키보드로 </a:t>
            </a:r>
            <a:r>
              <a:rPr lang="ko-KR" altLang="en-US" sz="2000" dirty="0" err="1"/>
              <a:t>입력받는</a:t>
            </a:r>
            <a:r>
              <a:rPr lang="ko-KR" altLang="en-US" sz="2000" dirty="0"/>
              <a:t> 방식을 사용하였다</a:t>
            </a:r>
            <a:r>
              <a:rPr lang="en-US" altLang="ko-KR" sz="2000" dirty="0"/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이번 장에서는 </a:t>
            </a:r>
            <a:r>
              <a:rPr lang="ko-KR" altLang="en-US" sz="2000" b="1" dirty="0">
                <a:solidFill>
                  <a:srgbClr val="0070C0"/>
                </a:solidFill>
              </a:rPr>
              <a:t>파일로 출력하는 방법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파일에 있는 내용을 읽어오는 방법 </a:t>
            </a:r>
            <a:r>
              <a:rPr lang="ko-KR" altLang="en-US" sz="2000" dirty="0"/>
              <a:t>등 </a:t>
            </a:r>
            <a:br>
              <a:rPr lang="en-US" altLang="ko-KR" sz="2000" dirty="0"/>
            </a:br>
            <a:r>
              <a:rPr lang="ko-KR" altLang="en-US" sz="2000" dirty="0"/>
              <a:t>파일을 활용하는 방법을 공부해보자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8722-5260-4387-8691-6CDB1391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내용 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670DD-BC62-47DE-BB69-98D0ACD33E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아주 간단한 예제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5D1140-00B5-4C11-9FCE-EA04FF97A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34E46B-D483-47F7-A975-A48C62D7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60" y="2111552"/>
            <a:ext cx="7130014" cy="30283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248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F11-9CFF-48EE-A668-904E939D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열기 </a:t>
            </a:r>
            <a:r>
              <a:rPr lang="ko-KR" altLang="en-US" dirty="0"/>
              <a:t>모드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89B9C-AC35-4368-980E-1093A8BD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2E68EC-D1CB-4486-A90A-0A45C1E1FB7E}"/>
              </a:ext>
            </a:extLst>
          </p:cNvPr>
          <p:cNvGrpSpPr/>
          <p:nvPr/>
        </p:nvGrpSpPr>
        <p:grpSpPr>
          <a:xfrm>
            <a:off x="1543274" y="1419279"/>
            <a:ext cx="5441562" cy="3152721"/>
            <a:chOff x="6169794" y="1337911"/>
            <a:chExt cx="3882000" cy="2329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A9773A-59E9-485D-95EC-E980FC848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64" r="69271"/>
            <a:stretch/>
          </p:blipFill>
          <p:spPr>
            <a:xfrm>
              <a:off x="6169794" y="1337911"/>
              <a:ext cx="1319014" cy="232945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F33620-557A-4A72-BC61-5C2A9A01A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48" r="46198"/>
            <a:stretch/>
          </p:blipFill>
          <p:spPr>
            <a:xfrm>
              <a:off x="7199697" y="1337911"/>
              <a:ext cx="777895" cy="23294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76ADB2A-745C-4F62-AF2C-A64F12214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61" r="4842"/>
            <a:stretch/>
          </p:blipFill>
          <p:spPr>
            <a:xfrm>
              <a:off x="7637957" y="1337911"/>
              <a:ext cx="2413837" cy="2329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4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F11-9CFF-48EE-A668-904E939D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열기 </a:t>
            </a:r>
            <a:r>
              <a:rPr lang="ko-KR" altLang="en-US" dirty="0"/>
              <a:t>모드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89B9C-AC35-4368-980E-1093A8BD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BD1EE-83F3-477E-8A7D-647FD829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5" y="1281719"/>
            <a:ext cx="7105151" cy="23935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CA43E-50EE-4D67-BC2A-1CFC0D2E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49" y="3628593"/>
            <a:ext cx="4828350" cy="31264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F7194E-D82E-8449-0034-EEDE019D4BF8}"/>
              </a:ext>
            </a:extLst>
          </p:cNvPr>
          <p:cNvSpPr/>
          <p:nvPr/>
        </p:nvSpPr>
        <p:spPr>
          <a:xfrm>
            <a:off x="6230496" y="1412669"/>
            <a:ext cx="618655" cy="4456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8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149F-570B-4BB1-8EE8-C1AED94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3B694-4EC9-4218-8DA9-7922574135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01196" cy="3977640"/>
          </a:xfrm>
        </p:spPr>
        <p:txBody>
          <a:bodyPr/>
          <a:lstStyle/>
          <a:p>
            <a:r>
              <a:rPr lang="ko-KR" altLang="en-US" dirty="0"/>
              <a:t>구구단의 </a:t>
            </a:r>
            <a:r>
              <a:rPr lang="en-US" altLang="ko-KR" dirty="0"/>
              <a:t>5</a:t>
            </a:r>
            <a:r>
              <a:rPr lang="ko-KR" altLang="en-US" dirty="0"/>
              <a:t>단을 파일에 출력해보자</a:t>
            </a:r>
            <a:r>
              <a:rPr lang="en-US" altLang="ko-KR" dirty="0"/>
              <a:t>. D:/gugu.txt </a:t>
            </a:r>
            <a:r>
              <a:rPr lang="ko-KR" altLang="en-US" dirty="0"/>
              <a:t>라는 파일로 출력하자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파일에 구구단 전체</a:t>
            </a:r>
            <a:r>
              <a:rPr lang="en-US" altLang="ko-KR" dirty="0"/>
              <a:t>(2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 전체</a:t>
            </a:r>
            <a:r>
              <a:rPr lang="en-US" altLang="ko-KR" dirty="0"/>
              <a:t>)</a:t>
            </a:r>
            <a:r>
              <a:rPr lang="ko-KR" altLang="en-US" dirty="0"/>
              <a:t>를 출력하도록 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482D98-DF3A-4FE8-8C92-E6713563A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97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A63CC-3F0B-4B3A-9C88-9C329B50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5</a:t>
            </a:r>
            <a:r>
              <a:rPr lang="ko-KR" altLang="en-US" dirty="0"/>
              <a:t>단 출력하기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022D0-4692-4184-B91A-DD5F983A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1A788B-CC4D-41A6-A410-F2CCCC8A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48" y="1513973"/>
            <a:ext cx="6259029" cy="10744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30567-52F4-8C22-51E3-C568D7DC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48" y="3294871"/>
            <a:ext cx="8491330" cy="23331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358BC20-5DFE-2BB5-2164-B57D06DE458E}"/>
              </a:ext>
            </a:extLst>
          </p:cNvPr>
          <p:cNvSpPr/>
          <p:nvPr/>
        </p:nvSpPr>
        <p:spPr>
          <a:xfrm>
            <a:off x="1627833" y="3479242"/>
            <a:ext cx="582804" cy="248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52E93C3-598D-8903-ABD7-F01737F171B3}"/>
              </a:ext>
            </a:extLst>
          </p:cNvPr>
          <p:cNvSpPr/>
          <p:nvPr/>
        </p:nvSpPr>
        <p:spPr>
          <a:xfrm>
            <a:off x="1627833" y="4337078"/>
            <a:ext cx="582804" cy="248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921B2B4-22C0-F3F4-B755-8BCB2846057A}"/>
              </a:ext>
            </a:extLst>
          </p:cNvPr>
          <p:cNvSpPr/>
          <p:nvPr/>
        </p:nvSpPr>
        <p:spPr>
          <a:xfrm>
            <a:off x="1627833" y="4795175"/>
            <a:ext cx="582804" cy="248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8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A63CC-3F0B-4B3A-9C88-9C329B50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</a:t>
            </a:r>
            <a:r>
              <a:rPr lang="en-US" altLang="ko-KR" dirty="0"/>
              <a:t>(2</a:t>
            </a:r>
            <a:r>
              <a:rPr lang="ko-KR" altLang="en-US" dirty="0"/>
              <a:t>단 </a:t>
            </a:r>
            <a:r>
              <a:rPr lang="en-US" altLang="ko-KR" dirty="0"/>
              <a:t>~ 9</a:t>
            </a:r>
            <a:r>
              <a:rPr lang="ko-KR" altLang="en-US" dirty="0"/>
              <a:t>단</a:t>
            </a:r>
            <a:r>
              <a:rPr lang="en-US" altLang="ko-KR" dirty="0"/>
              <a:t>)</a:t>
            </a:r>
            <a:r>
              <a:rPr lang="ko-KR" altLang="en-US" dirty="0"/>
              <a:t> 출력하기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022D0-4692-4184-B91A-DD5F983A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817D83-0FBB-4D9C-8320-D538FF6F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1734047"/>
            <a:ext cx="8561758" cy="33275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550909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4227</TotalTime>
  <Words>350</Words>
  <Application>Microsoft Office PowerPoint</Application>
  <PresentationFormat>와이드스크린</PresentationFormat>
  <Paragraphs>92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Wingdings</vt:lpstr>
      <vt:lpstr>Arial</vt:lpstr>
      <vt:lpstr>Segoe UI</vt:lpstr>
      <vt:lpstr>WelcomeDoc</vt:lpstr>
      <vt:lpstr>17장. 파일 처리</vt:lpstr>
      <vt:lpstr>배울 내용들 </vt:lpstr>
      <vt:lpstr>파일에 내용쓰기</vt:lpstr>
      <vt:lpstr>파일에 내용 쓰기 </vt:lpstr>
      <vt:lpstr>열기 모드 </vt:lpstr>
      <vt:lpstr>열기 모드 </vt:lpstr>
      <vt:lpstr>실습</vt:lpstr>
      <vt:lpstr>구구단 5단 출력하기 </vt:lpstr>
      <vt:lpstr>구구단(2단 ~ 9단) 출력하기 </vt:lpstr>
      <vt:lpstr>구구단(2단 ~ 9단) 출력하기 </vt:lpstr>
      <vt:lpstr>Google Colab -  Google Drive 연동</vt:lpstr>
      <vt:lpstr>Google Colab -  Google Drive 연동</vt:lpstr>
      <vt:lpstr>Google Colab -  Google Drive 연동</vt:lpstr>
      <vt:lpstr>Google Colab -  Google Drive 연동</vt:lpstr>
      <vt:lpstr>파일의 내용 읽기</vt:lpstr>
      <vt:lpstr>파일 읽기</vt:lpstr>
      <vt:lpstr>파일 읽기</vt:lpstr>
      <vt:lpstr>파일 읽기</vt:lpstr>
      <vt:lpstr>예외상황 처리하기</vt:lpstr>
      <vt:lpstr>예외상황 </vt:lpstr>
      <vt:lpstr>예외상황 </vt:lpstr>
      <vt:lpstr>예외상황 </vt:lpstr>
      <vt:lpstr>예외상황 처리   </vt:lpstr>
      <vt:lpstr>예외상황 처리  </vt:lpstr>
      <vt:lpstr>예외상황 파악하기</vt:lpstr>
      <vt:lpstr>예외상황 파악하기</vt:lpstr>
      <vt:lpstr>파일작업 예외상황 처리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205</cp:revision>
  <cp:lastPrinted>2019-08-04T08:53:59Z</cp:lastPrinted>
  <dcterms:created xsi:type="dcterms:W3CDTF">2019-06-11T01:17:44Z</dcterms:created>
  <dcterms:modified xsi:type="dcterms:W3CDTF">2022-05-22T00:18:06Z</dcterms:modified>
  <cp:version/>
</cp:coreProperties>
</file>