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75448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0" y="165600"/>
            <a:ext cx="75448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86604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550960" y="36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02280" y="36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0" y="16560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550960" y="16560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102280" y="16560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0" y="-136800"/>
            <a:ext cx="754488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754488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0" y="-136800"/>
            <a:ext cx="754488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86604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0" y="165600"/>
            <a:ext cx="75448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75448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0" y="165600"/>
            <a:ext cx="75448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86604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50960" y="36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02280" y="36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0" y="16560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550960" y="16560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102280" y="165600"/>
            <a:ext cx="24292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754488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31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66040" y="16560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866040" y="360"/>
            <a:ext cx="368172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0" y="165600"/>
            <a:ext cx="7544880" cy="1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5424480" y="1251000"/>
            <a:ext cx="2232000" cy="673128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40880" y="4436640"/>
            <a:ext cx="6336360" cy="36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0" lang="ko-KR" sz="4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제목을 넣으세요</a:t>
            </a:r>
            <a:endParaRPr b="0" lang="ko-KR" sz="4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목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을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면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7761960" cy="316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762320" y="0"/>
            <a:ext cx="2143440" cy="316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43560" y="28440"/>
            <a:ext cx="7689960" cy="287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4"/>
          <p:cNvSpPr/>
          <p:nvPr/>
        </p:nvSpPr>
        <p:spPr>
          <a:xfrm>
            <a:off x="7762320" y="0"/>
            <a:ext cx="360" cy="31644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5"/>
          <p:cNvSpPr/>
          <p:nvPr/>
        </p:nvSpPr>
        <p:spPr>
          <a:xfrm>
            <a:off x="7762320" y="315360"/>
            <a:ext cx="360" cy="6542640"/>
          </a:xfrm>
          <a:prstGeom prst="line">
            <a:avLst/>
          </a:prstGeom>
          <a:ln w="3240">
            <a:solidFill>
              <a:srgbClr val="7f7f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0" y="360"/>
            <a:ext cx="7544880" cy="315720"/>
          </a:xfrm>
          <a:prstGeom prst="rect">
            <a:avLst/>
          </a:prstGeom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762320" y="0"/>
            <a:ext cx="2143440" cy="3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Description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목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을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면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441240" y="4436640"/>
            <a:ext cx="6337080" cy="36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0" lang="ko-KR" sz="4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로그인 및 회원가입</a:t>
            </a:r>
            <a:endParaRPr b="0" lang="ko-KR" sz="4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768080" y="315720"/>
            <a:ext cx="2139120" cy="654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1280px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제한 없음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네임서버 정보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서비스를 이용하기 위해 필요한 정보를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제공해주는 영역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특별한 기능이 들어가지는 않음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등록 가능 여부 확인 입력폼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placeholder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기능 이용하여 입력하는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형태를 미리 알려줌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클릭 하면 내용이 사라지며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입력이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가능하도록 함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OOO.OOO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형태만 허용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특수문자는 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 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 사용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확인버튼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요건이 충족되지 않았을 때 나오는 문구는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좌측 글 참고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성공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등록 여부 확인 팝업 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(11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쪽 호출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실패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0" y="720"/>
            <a:ext cx="7545960" cy="31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도메인 추가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53" name="Group 3"/>
          <p:cNvGrpSpPr/>
          <p:nvPr/>
        </p:nvGrpSpPr>
        <p:grpSpPr>
          <a:xfrm>
            <a:off x="18360" y="5688000"/>
            <a:ext cx="7749720" cy="839520"/>
            <a:chOff x="18360" y="5688000"/>
            <a:chExt cx="7749720" cy="839520"/>
          </a:xfrm>
        </p:grpSpPr>
        <p:sp>
          <p:nvSpPr>
            <p:cNvPr id="254" name="CustomShape 4"/>
            <p:cNvSpPr/>
            <p:nvPr/>
          </p:nvSpPr>
          <p:spPr>
            <a:xfrm>
              <a:off x="18360" y="578304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5"/>
            <p:cNvSpPr/>
            <p:nvPr/>
          </p:nvSpPr>
          <p:spPr>
            <a:xfrm>
              <a:off x="18360" y="568800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CustomShape 6"/>
          <p:cNvSpPr/>
          <p:nvPr/>
        </p:nvSpPr>
        <p:spPr>
          <a:xfrm>
            <a:off x="9244440" y="516240"/>
            <a:ext cx="423720" cy="56664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636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8005320" y="516240"/>
            <a:ext cx="1437120" cy="56664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6360" rIns="36360" tIns="36360" bIns="363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8028000" y="681120"/>
            <a:ext cx="1397880" cy="105840"/>
          </a:xfrm>
          <a:prstGeom prst="rect">
            <a:avLst/>
          </a:prstGeom>
          <a:solidFill>
            <a:schemeClr val="tx1">
              <a:lumMod val="75000"/>
              <a:lumOff val="25000"/>
              <a:alpha val="200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9"/>
          <p:cNvSpPr/>
          <p:nvPr/>
        </p:nvSpPr>
        <p:spPr>
          <a:xfrm>
            <a:off x="0" y="1007640"/>
            <a:ext cx="7768080" cy="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60" name="CustomShape 10"/>
          <p:cNvSpPr/>
          <p:nvPr/>
        </p:nvSpPr>
        <p:spPr>
          <a:xfrm>
            <a:off x="33120" y="432000"/>
            <a:ext cx="4718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추가</a:t>
            </a:r>
            <a:endParaRPr b="0" lang="en-US" sz="2600" spc="-1" strike="noStrike">
              <a:latin typeface="Noto Sans CJK KR"/>
            </a:endParaRPr>
          </a:p>
        </p:txBody>
      </p:sp>
      <p:graphicFrame>
        <p:nvGraphicFramePr>
          <p:cNvPr id="261" name="Table 11"/>
          <p:cNvGraphicFramePr/>
          <p:nvPr/>
        </p:nvGraphicFramePr>
        <p:xfrm>
          <a:off x="325080" y="1653480"/>
          <a:ext cx="7081200" cy="991080"/>
        </p:xfrm>
        <a:graphic>
          <a:graphicData uri="http://schemas.openxmlformats.org/drawingml/2006/table">
            <a:tbl>
              <a:tblPr/>
              <a:tblGrid>
                <a:gridCol w="2360520"/>
                <a:gridCol w="2360520"/>
                <a:gridCol w="2360160"/>
              </a:tblGrid>
              <a:tr h="4248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분류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호스트명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4248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 네임서버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ns1.25ni.pe.kr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49.247.135.51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48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 네임서버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ns2.25ni.pe.kr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49.247.128.165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2" name="CustomShape 12"/>
          <p:cNvSpPr/>
          <p:nvPr/>
        </p:nvSpPr>
        <p:spPr>
          <a:xfrm>
            <a:off x="247320" y="1296000"/>
            <a:ext cx="348264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네임서버 정보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325800" y="3108960"/>
            <a:ext cx="716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정상적으로 사용하기 위해서는 도메인 등록업체에서 네임서버 정보를 위와 같이 수정하셔야 합니다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259920" y="3528000"/>
            <a:ext cx="348228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등록 가능 여부 확인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338760" y="3849120"/>
            <a:ext cx="6001200" cy="29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6"/>
          <p:cNvSpPr/>
          <p:nvPr/>
        </p:nvSpPr>
        <p:spPr>
          <a:xfrm>
            <a:off x="6438960" y="3840840"/>
            <a:ext cx="905040" cy="2908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587520" y="3873960"/>
            <a:ext cx="551988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서브도메인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(ex - www.naver.com)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아닌 주도메인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(ex - naver.com)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입력해주세요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68" name="CustomShape 18"/>
          <p:cNvSpPr/>
          <p:nvPr/>
        </p:nvSpPr>
        <p:spPr>
          <a:xfrm>
            <a:off x="216000" y="127116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69" name="TextShape 19"/>
          <p:cNvSpPr txBox="1"/>
          <p:nvPr/>
        </p:nvSpPr>
        <p:spPr>
          <a:xfrm>
            <a:off x="3384000" y="4464000"/>
            <a:ext cx="4320000" cy="108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 관련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alert&gt;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도메인명이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시작할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시작할 수 없습니다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도메인명이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시작할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시작할 수 없습니다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도메인명이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끝날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끝날 수 없습니다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도메인명이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끝날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도메인명은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으로 끝날 수 없습니다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제외한 나머지 특수문자를 입력한 경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형식이 올바르지 않습니다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216000" y="384912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71" name="CustomShape 21"/>
          <p:cNvSpPr/>
          <p:nvPr/>
        </p:nvSpPr>
        <p:spPr>
          <a:xfrm>
            <a:off x="6336000" y="379116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768080" y="315720"/>
            <a:ext cx="2139120" cy="654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300px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300px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 가능한 상황일 때 팝업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등록되어 있지 않은 도메인이라면 ‘등록’버튼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활성화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정상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등록이 완료되었습니다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뜬 후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DNS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 페이지로 이동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실패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발생하였습니다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관리자에게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문의해주세요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뜬 후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DNS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페이지로 이동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팝업창만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 불가능한 상황일 때 팝업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 불가능하다고 표시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[2-1]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닫기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팝업창만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0" y="720"/>
            <a:ext cx="7545960" cy="31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도메인 추가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74" name="Group 3"/>
          <p:cNvGrpSpPr/>
          <p:nvPr/>
        </p:nvGrpSpPr>
        <p:grpSpPr>
          <a:xfrm>
            <a:off x="-9720" y="432000"/>
            <a:ext cx="7749720" cy="839520"/>
            <a:chOff x="-9720" y="432000"/>
            <a:chExt cx="7749720" cy="839520"/>
          </a:xfrm>
        </p:grpSpPr>
        <p:sp>
          <p:nvSpPr>
            <p:cNvPr id="275" name="CustomShape 4"/>
            <p:cNvSpPr/>
            <p:nvPr/>
          </p:nvSpPr>
          <p:spPr>
            <a:xfrm>
              <a:off x="-9720" y="52704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5"/>
            <p:cNvSpPr/>
            <p:nvPr/>
          </p:nvSpPr>
          <p:spPr>
            <a:xfrm>
              <a:off x="-9720" y="43200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7" name="CustomShape 6"/>
          <p:cNvSpPr/>
          <p:nvPr/>
        </p:nvSpPr>
        <p:spPr>
          <a:xfrm>
            <a:off x="9244440" y="516240"/>
            <a:ext cx="423720" cy="56664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636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8005320" y="516240"/>
            <a:ext cx="1437120" cy="56664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6360" rIns="36360" tIns="36360" bIns="363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8028000" y="813600"/>
            <a:ext cx="1397880" cy="105840"/>
          </a:xfrm>
          <a:prstGeom prst="rect">
            <a:avLst/>
          </a:prstGeom>
          <a:solidFill>
            <a:schemeClr val="tx1">
              <a:lumMod val="75000"/>
              <a:lumOff val="25000"/>
              <a:alpha val="200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80" name="Table 9"/>
          <p:cNvGraphicFramePr/>
          <p:nvPr/>
        </p:nvGraphicFramePr>
        <p:xfrm>
          <a:off x="380160" y="1870560"/>
          <a:ext cx="4119840" cy="792720"/>
        </p:xfrm>
        <a:graphic>
          <a:graphicData uri="http://schemas.openxmlformats.org/drawingml/2006/table">
            <a:tbl>
              <a:tblPr/>
              <a:tblGrid>
                <a:gridCol w="2060280"/>
                <a:gridCol w="2059920"/>
              </a:tblGrid>
              <a:tr h="4294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도메인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등록가능여부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632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YES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10"/>
          <p:cNvSpPr/>
          <p:nvPr/>
        </p:nvSpPr>
        <p:spPr>
          <a:xfrm>
            <a:off x="2949480" y="2808000"/>
            <a:ext cx="739080" cy="340560"/>
          </a:xfrm>
          <a:prstGeom prst="rect">
            <a:avLst/>
          </a:prstGeom>
          <a:noFill/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82" name="CustomShape 11"/>
          <p:cNvSpPr/>
          <p:nvPr/>
        </p:nvSpPr>
        <p:spPr>
          <a:xfrm>
            <a:off x="3760560" y="2808000"/>
            <a:ext cx="739440" cy="340560"/>
          </a:xfrm>
          <a:prstGeom prst="rect">
            <a:avLst/>
          </a:prstGeom>
          <a:noFill/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b="0" lang="en-US" sz="1200" spc="-1" strike="noStrike">
              <a:latin typeface="Noto Sans CJK KR"/>
            </a:endParaRPr>
          </a:p>
        </p:txBody>
      </p:sp>
      <p:graphicFrame>
        <p:nvGraphicFramePr>
          <p:cNvPr id="283" name="Table 12"/>
          <p:cNvGraphicFramePr/>
          <p:nvPr/>
        </p:nvGraphicFramePr>
        <p:xfrm>
          <a:off x="288000" y="4248000"/>
          <a:ext cx="4119840" cy="792720"/>
        </p:xfrm>
        <a:graphic>
          <a:graphicData uri="http://schemas.openxmlformats.org/drawingml/2006/table">
            <a:tbl>
              <a:tblPr/>
              <a:tblGrid>
                <a:gridCol w="2060280"/>
                <a:gridCol w="2059920"/>
              </a:tblGrid>
              <a:tr h="4248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도메인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등록가능여부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592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4" name="CustomShape 13"/>
          <p:cNvSpPr/>
          <p:nvPr/>
        </p:nvSpPr>
        <p:spPr>
          <a:xfrm>
            <a:off x="3668400" y="5185440"/>
            <a:ext cx="739440" cy="340560"/>
          </a:xfrm>
          <a:prstGeom prst="rect">
            <a:avLst/>
          </a:prstGeom>
          <a:noFill/>
          <a:ln>
            <a:solidFill>
              <a:schemeClr val="tx1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닫기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85" name="TextShape 14"/>
          <p:cNvSpPr txBox="1"/>
          <p:nvPr/>
        </p:nvSpPr>
        <p:spPr>
          <a:xfrm>
            <a:off x="216000" y="1440000"/>
            <a:ext cx="3528000" cy="7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Noto Sans CJK KR"/>
              </a:rPr>
              <a:t>[1] </a:t>
            </a:r>
            <a:r>
              <a:rPr b="0" lang="en-US" sz="1800" spc="-1" strike="noStrike">
                <a:latin typeface="Noto Sans CJK KR"/>
              </a:rPr>
              <a:t>등록 가능한 상태일 </a:t>
            </a:r>
            <a:r>
              <a:rPr b="0" lang="en-US" sz="1800" spc="-1" strike="noStrike">
                <a:latin typeface="Noto Sans CJK KR"/>
              </a:rPr>
              <a:t>경우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86" name="TextShape 15"/>
          <p:cNvSpPr txBox="1"/>
          <p:nvPr/>
        </p:nvSpPr>
        <p:spPr>
          <a:xfrm>
            <a:off x="144000" y="3816000"/>
            <a:ext cx="3528000" cy="7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Noto Sans CJK KR"/>
              </a:rPr>
              <a:t>[2] </a:t>
            </a:r>
            <a:r>
              <a:rPr b="0" lang="en-US" sz="1800" spc="-1" strike="noStrike">
                <a:latin typeface="Noto Sans CJK KR"/>
              </a:rPr>
              <a:t>등록이 불가능한 </a:t>
            </a:r>
            <a:r>
              <a:rPr b="0" lang="en-US" sz="1800" spc="-1" strike="noStrike">
                <a:latin typeface="Noto Sans CJK KR"/>
              </a:rPr>
              <a:t>상태일 경우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87" name="CustomShape 16"/>
          <p:cNvSpPr/>
          <p:nvPr/>
        </p:nvSpPr>
        <p:spPr>
          <a:xfrm>
            <a:off x="288000" y="177516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88" name="CustomShape 17"/>
          <p:cNvSpPr/>
          <p:nvPr/>
        </p:nvSpPr>
        <p:spPr>
          <a:xfrm>
            <a:off x="144000" y="410400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89" name="CustomShape 18"/>
          <p:cNvSpPr/>
          <p:nvPr/>
        </p:nvSpPr>
        <p:spPr>
          <a:xfrm>
            <a:off x="2808000" y="271116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90" name="CustomShape 19"/>
          <p:cNvSpPr/>
          <p:nvPr/>
        </p:nvSpPr>
        <p:spPr>
          <a:xfrm>
            <a:off x="3744000" y="271116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91" name="CustomShape 20"/>
          <p:cNvSpPr/>
          <p:nvPr/>
        </p:nvSpPr>
        <p:spPr>
          <a:xfrm>
            <a:off x="3600000" y="511200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768080" y="315720"/>
            <a:ext cx="2138400" cy="65419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600px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400px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영역의 경우 화면의 정중앙에 오도록 설계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서비스명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(route53)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 혹은 텍스트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 입력 영역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아이콘 영역의 경우 이모지 활용 📩 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 박스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스케치 참조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텍스트 영역 클릭 시 문구 사라짐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주소의 경우 한글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기호 사용 불가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(’@’, ‘_’, ‘-’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제외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대소문자 구분하지 않음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대문자로 입력하더라도 로그인 시 자동으로 소문자 변환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 입력 영역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아이콘 영역의 경우 이모지 활용 🅿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 박스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스케치 참조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텍스트 영역 클릭 시 문구 사라짐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주소가 비어있을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주소를 입력해주세요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 형태가 아닐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주소의 형태가 올바르지 않습니다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패스워드가 비어있을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패스워드를 입력해주세요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입력한 정보가 맞지 않을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가입하지 않은 이메일이거나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잘못된 비밀번호입니다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입력한 정보가 맞을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특별한 메세지 없이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DNS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 페이지로 이동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이동 없이 회원가입 팝업 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(3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쪽 호출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0" y="720"/>
            <a:ext cx="7545240" cy="31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로그인 및 회원가입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093040" y="570240"/>
            <a:ext cx="3469320" cy="2535840"/>
          </a:xfrm>
          <a:prstGeom prst="rect">
            <a:avLst/>
          </a:prstGeom>
          <a:solidFill>
            <a:schemeClr val="bg1"/>
          </a:solidFill>
          <a:ln w="12600">
            <a:solidFill>
              <a:srgbClr val="403b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637720" y="1346760"/>
            <a:ext cx="2379600" cy="4766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9d9d9"/>
                </a:solidFill>
                <a:latin typeface="맑은 고딕"/>
                <a:ea typeface="맑은 고딕"/>
              </a:rPr>
              <a:t>          </a:t>
            </a:r>
            <a:r>
              <a:rPr b="1" lang="en-US" sz="1200" spc="-1" strike="noStrike">
                <a:solidFill>
                  <a:srgbClr val="d9d9d9"/>
                </a:solidFill>
                <a:latin typeface="맑은 고딕"/>
                <a:ea typeface="맑은 고딕"/>
              </a:rPr>
              <a:t> </a:t>
            </a:r>
            <a:r>
              <a:rPr b="1" lang="en-US" sz="1200" spc="-1" strike="noStrike">
                <a:solidFill>
                  <a:srgbClr val="d9d9d9"/>
                </a:solidFill>
                <a:latin typeface="맑은 고딕"/>
                <a:ea typeface="맑은 고딕"/>
              </a:rPr>
              <a:t>이메일 주소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637720" y="1995120"/>
            <a:ext cx="2379600" cy="4766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9d9d9"/>
                </a:solidFill>
                <a:latin typeface="맑은 고딕"/>
                <a:ea typeface="맑은 고딕"/>
              </a:rPr>
              <a:t>     </a:t>
            </a:r>
            <a:r>
              <a:rPr b="1" lang="en-US" sz="1200" spc="-1" strike="noStrike">
                <a:solidFill>
                  <a:srgbClr val="d9d9d9"/>
                </a:solidFill>
                <a:latin typeface="맑은 고딕"/>
                <a:ea typeface="맑은 고딕"/>
              </a:rPr>
              <a:t>  </a:t>
            </a:r>
            <a:r>
              <a:rPr b="1" lang="en-US" sz="1200" spc="-1" strike="noStrike">
                <a:solidFill>
                  <a:srgbClr val="d9d9d9"/>
                </a:solidFill>
                <a:latin typeface="맑은 고딕"/>
                <a:ea typeface="맑은 고딕"/>
              </a:rPr>
              <a:t>패스워드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89" name="Line 6"/>
          <p:cNvSpPr/>
          <p:nvPr/>
        </p:nvSpPr>
        <p:spPr>
          <a:xfrm>
            <a:off x="2093400" y="1167480"/>
            <a:ext cx="3468960" cy="1440"/>
          </a:xfrm>
          <a:prstGeom prst="line">
            <a:avLst/>
          </a:prstGeom>
          <a:ln w="6480">
            <a:solidFill>
              <a:srgbClr val="403b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7"/>
          <p:cNvSpPr/>
          <p:nvPr/>
        </p:nvSpPr>
        <p:spPr>
          <a:xfrm>
            <a:off x="2102400" y="2664360"/>
            <a:ext cx="3468960" cy="1080"/>
          </a:xfrm>
          <a:prstGeom prst="line">
            <a:avLst/>
          </a:prstGeom>
          <a:ln w="6480">
            <a:solidFill>
              <a:srgbClr val="403b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3287520" y="684000"/>
            <a:ext cx="10728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route53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92" name="Line 9"/>
          <p:cNvSpPr/>
          <p:nvPr/>
        </p:nvSpPr>
        <p:spPr>
          <a:xfrm>
            <a:off x="3113280" y="2006280"/>
            <a:ext cx="1080" cy="477000"/>
          </a:xfrm>
          <a:prstGeom prst="line">
            <a:avLst/>
          </a:prstGeom>
          <a:ln w="6480">
            <a:solidFill>
              <a:schemeClr val="tx1"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0"/>
          <p:cNvSpPr/>
          <p:nvPr/>
        </p:nvSpPr>
        <p:spPr>
          <a:xfrm>
            <a:off x="3104280" y="1349280"/>
            <a:ext cx="1440" cy="476640"/>
          </a:xfrm>
          <a:prstGeom prst="line">
            <a:avLst/>
          </a:prstGeom>
          <a:ln w="6480">
            <a:solidFill>
              <a:schemeClr val="tx1">
                <a:alpha val="10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574280" y="752400"/>
            <a:ext cx="1064520" cy="83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285120" y="527760"/>
            <a:ext cx="12207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메일 이모지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(📩)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1470600" y="1937520"/>
            <a:ext cx="1168200" cy="29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218520" y="1775520"/>
            <a:ext cx="122076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이모지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(🅿)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2680920" y="2768040"/>
            <a:ext cx="1022040" cy="25992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4125600" y="2770560"/>
            <a:ext cx="894240" cy="25992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3166920" y="7624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2475720" y="1236960"/>
            <a:ext cx="216000" cy="22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2532240" y="19544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2577960" y="26834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b="0" lang="en-US" sz="1100" spc="-1" strike="noStrike">
              <a:latin typeface="Noto Sans CJK K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768080" y="315720"/>
            <a:ext cx="2138400" cy="654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300px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300px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 입력 영역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 박스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스케치 참조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텍스트 영역 클릭 시 문구 사라짐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주소의 경우 한글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기호 사용 불가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(’@’, ‘_’, ‘-’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제외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대소문자 구분하지 않음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대문자로 입력하더라도 로그인 시 자동으로 소문자 변환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중복 체크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 존재하는 이메일일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 사용중인 이메일입니다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발생 후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기입한 내용 삭제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사용할 수 있는 메일인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사용할 수 있는 이메일입니다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메세지 뜸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 및 확인 입력 영역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 박스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스케치 참조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텍스트 영역 클릭 시 문구 사라짐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확인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주소가 비어있을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주소를 입력해주세요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 형태가 아닐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이메일 주소의 형태가 올바르지 않습니다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패스워드가 비어있을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패스워드를 입력해주세요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 확인이 비어있을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패스워드를 입력해주세요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 정책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(8~20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위배될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패스워드의 길이는 최소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8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자에서 최대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자로 입력해주세요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 사용중인 이메일일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가입하지 않은 이메일이거나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잘못된 비밀번호입니다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입력한 정보가 맞을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회원가입이 완료되었습니다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가입한 정보로 로그인해주세요” 메세지 뜬 후 로그인 페이지로 이동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새로고침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720"/>
            <a:ext cx="7545240" cy="31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로그인 및 회원가입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06" name="Group 3"/>
          <p:cNvGrpSpPr/>
          <p:nvPr/>
        </p:nvGrpSpPr>
        <p:grpSpPr>
          <a:xfrm>
            <a:off x="294480" y="574200"/>
            <a:ext cx="4454280" cy="1416240"/>
            <a:chOff x="294480" y="574200"/>
            <a:chExt cx="4454280" cy="1416240"/>
          </a:xfrm>
        </p:grpSpPr>
        <p:sp>
          <p:nvSpPr>
            <p:cNvPr id="107" name="CustomShape 4"/>
            <p:cNvSpPr/>
            <p:nvPr/>
          </p:nvSpPr>
          <p:spPr>
            <a:xfrm>
              <a:off x="294480" y="574200"/>
              <a:ext cx="4454280" cy="91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이메일</a:t>
              </a:r>
              <a:endParaRPr b="0" lang="en-US" sz="1800" spc="-1" strike="noStrike">
                <a:latin typeface="Noto Sans CJK KR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패스워드</a:t>
              </a:r>
              <a:endParaRPr b="0" lang="en-US" sz="1800" spc="-1" strike="noStrike">
                <a:latin typeface="Noto Sans CJK KR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패스워드 확인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108" name="CustomShape 5"/>
            <p:cNvSpPr/>
            <p:nvPr/>
          </p:nvSpPr>
          <p:spPr>
            <a:xfrm>
              <a:off x="2124000" y="582120"/>
              <a:ext cx="2128320" cy="29484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d9d9d9"/>
                  </a:solidFill>
                  <a:latin typeface="맑은 고딕"/>
                  <a:ea typeface="맑은 고딕"/>
                </a:rPr>
                <a:t>이메일 주소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109" name="CustomShape 6"/>
            <p:cNvSpPr/>
            <p:nvPr/>
          </p:nvSpPr>
          <p:spPr>
            <a:xfrm>
              <a:off x="2124000" y="876240"/>
              <a:ext cx="2128320" cy="29484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d9d9d9"/>
                  </a:solidFill>
                  <a:latin typeface="맑은 고딕"/>
                  <a:ea typeface="맑은 고딕"/>
                </a:rPr>
                <a:t>영숫자 </a:t>
              </a:r>
              <a:r>
                <a:rPr b="1" lang="en-US" sz="1200" spc="-1" strike="noStrike">
                  <a:solidFill>
                    <a:srgbClr val="d9d9d9"/>
                  </a:solidFill>
                  <a:latin typeface="맑은 고딕"/>
                  <a:ea typeface="맑은 고딕"/>
                </a:rPr>
                <a:t>8~20</a:t>
              </a:r>
              <a:r>
                <a:rPr b="1" lang="en-US" sz="1200" spc="-1" strike="noStrike">
                  <a:solidFill>
                    <a:srgbClr val="d9d9d9"/>
                  </a:solidFill>
                  <a:latin typeface="맑은 고딕"/>
                  <a:ea typeface="맑은 고딕"/>
                </a:rPr>
                <a:t>자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110" name="CustomShape 7"/>
            <p:cNvSpPr/>
            <p:nvPr/>
          </p:nvSpPr>
          <p:spPr>
            <a:xfrm>
              <a:off x="2124000" y="1161360"/>
              <a:ext cx="2128320" cy="29484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d9d9d9"/>
                  </a:solidFill>
                  <a:latin typeface="맑은 고딕"/>
                  <a:ea typeface="맑은 고딕"/>
                </a:rPr>
                <a:t>패스워드 확인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111" name="CustomShape 8"/>
            <p:cNvSpPr/>
            <p:nvPr/>
          </p:nvSpPr>
          <p:spPr>
            <a:xfrm>
              <a:off x="933480" y="1693080"/>
              <a:ext cx="1230120" cy="29484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확인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112" name="CustomShape 9"/>
            <p:cNvSpPr/>
            <p:nvPr/>
          </p:nvSpPr>
          <p:spPr>
            <a:xfrm>
              <a:off x="2588400" y="1695600"/>
              <a:ext cx="1230120" cy="29484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취소</a:t>
              </a:r>
              <a:endParaRPr b="0" lang="en-US" sz="1800" spc="-1" strike="noStrike">
                <a:latin typeface="Noto Sans CJK KR"/>
              </a:endParaRPr>
            </a:p>
          </p:txBody>
        </p:sp>
      </p:grpSp>
      <p:sp>
        <p:nvSpPr>
          <p:cNvPr id="113" name="CustomShape 10"/>
          <p:cNvSpPr/>
          <p:nvPr/>
        </p:nvSpPr>
        <p:spPr>
          <a:xfrm>
            <a:off x="2025000" y="46872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2025000" y="1004400"/>
            <a:ext cx="19764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822960" y="1618560"/>
            <a:ext cx="19764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2414160" y="1609560"/>
            <a:ext cx="19764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4288680" y="568440"/>
            <a:ext cx="1230120" cy="2948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중복 체크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4224600" y="6876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441240" y="4436640"/>
            <a:ext cx="6337080" cy="36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0" lang="ko-KR" sz="4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DNS </a:t>
            </a:r>
            <a:r>
              <a:rPr b="0" lang="ko-KR" sz="4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관리</a:t>
            </a:r>
            <a:endParaRPr b="0" lang="ko-KR" sz="4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768080" y="315720"/>
            <a:ext cx="2139120" cy="654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1280px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세로 길이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제한 없음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*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로그인 영역의 경우 화면의 정중앙에 오도록 설계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추가 버튼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등록된 도메인 개수가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개일 경우 ‘도메인 등록은 계정당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개까지만 추가할 수 있습니다’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띄움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- 9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 이하일 경우 도메인 추가 페이지로 이동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선택 라디오버튼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checked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상태일 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아래쪽에 선택한 도메인의 레코드를 확인할 수 있도록 함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삭제 버튼 동작에도 이용함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특정 도메인에 해당하는 줄 어디라도 클릭한다면 체크됨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삭제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띄움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삭제 팝업창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도메인 삭제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confirm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[4-1]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성공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도메인이 삭제되었습니다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발생 후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정보 영역과 레코드 정보 영역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reload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실패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관리자에게 문의하세요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발생 후 팝업창 닫힘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[4-2]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아니오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0" y="720"/>
            <a:ext cx="7545960" cy="31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DNS </a:t>
            </a: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관리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110520" y="1595880"/>
          <a:ext cx="7472880" cy="940680"/>
        </p:xfrm>
        <a:graphic>
          <a:graphicData uri="http://schemas.openxmlformats.org/drawingml/2006/table">
            <a:tbl>
              <a:tblPr/>
              <a:tblGrid>
                <a:gridCol w="597960"/>
                <a:gridCol w="2010240"/>
                <a:gridCol w="2995920"/>
                <a:gridCol w="1868760"/>
              </a:tblGrid>
              <a:tr h="31356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도메인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퓨니코드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레코드 수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1356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1356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김영훈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한국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xn--4k0bm46bf1l.xn--3e0b707e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3" name="CustomShape 4"/>
          <p:cNvSpPr/>
          <p:nvPr/>
        </p:nvSpPr>
        <p:spPr>
          <a:xfrm>
            <a:off x="231120" y="2364120"/>
            <a:ext cx="74520" cy="75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231120" y="1985760"/>
            <a:ext cx="74520" cy="75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120600" y="1295280"/>
            <a:ext cx="875160" cy="17172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추가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667560" y="1295280"/>
            <a:ext cx="875160" cy="17172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삭제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440" y="114048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440" y="212652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6504840" y="122688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004360" y="314748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6071400" y="314748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아니오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4281120" y="2631240"/>
            <a:ext cx="3257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도메인은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{yeonghoon.kim}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입니다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삭제 후 복구가 불가능합니다</a:t>
            </a:r>
            <a:r>
              <a:rPr b="0" lang="en-US" sz="1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4307040" y="2635920"/>
            <a:ext cx="3070440" cy="8301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5"/>
          <p:cNvSpPr/>
          <p:nvPr/>
        </p:nvSpPr>
        <p:spPr>
          <a:xfrm>
            <a:off x="4127040" y="255888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4948560" y="306072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5969160" y="309492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grpSp>
        <p:nvGrpSpPr>
          <p:cNvPr id="137" name="Group 18"/>
          <p:cNvGrpSpPr/>
          <p:nvPr/>
        </p:nvGrpSpPr>
        <p:grpSpPr>
          <a:xfrm>
            <a:off x="17280" y="3526560"/>
            <a:ext cx="7749720" cy="839520"/>
            <a:chOff x="17280" y="3526560"/>
            <a:chExt cx="7749720" cy="839520"/>
          </a:xfrm>
        </p:grpSpPr>
        <p:sp>
          <p:nvSpPr>
            <p:cNvPr id="138" name="CustomShape 19"/>
            <p:cNvSpPr/>
            <p:nvPr/>
          </p:nvSpPr>
          <p:spPr>
            <a:xfrm>
              <a:off x="17280" y="362160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7280" y="352656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CustomShape 21"/>
          <p:cNvSpPr/>
          <p:nvPr/>
        </p:nvSpPr>
        <p:spPr>
          <a:xfrm>
            <a:off x="9244440" y="516240"/>
            <a:ext cx="423720" cy="56664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636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8005320" y="516240"/>
            <a:ext cx="1437120" cy="56664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6360" rIns="36360" tIns="36360" bIns="363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4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8028000" y="558720"/>
            <a:ext cx="1397880" cy="105840"/>
          </a:xfrm>
          <a:prstGeom prst="rect">
            <a:avLst/>
          </a:prstGeom>
          <a:solidFill>
            <a:schemeClr val="tx1">
              <a:lumMod val="75000"/>
              <a:lumOff val="25000"/>
              <a:alpha val="200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4"/>
          <p:cNvSpPr/>
          <p:nvPr/>
        </p:nvSpPr>
        <p:spPr>
          <a:xfrm>
            <a:off x="0" y="1007640"/>
            <a:ext cx="7768080" cy="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4" name="CustomShape 25"/>
          <p:cNvSpPr/>
          <p:nvPr/>
        </p:nvSpPr>
        <p:spPr>
          <a:xfrm>
            <a:off x="33120" y="432000"/>
            <a:ext cx="471888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DNS </a:t>
            </a:r>
            <a:r>
              <a:rPr b="1" lang="en-US" sz="2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</a:t>
            </a:r>
            <a:endParaRPr b="0" lang="en-US" sz="2600" spc="-1" strike="noStrike">
              <a:latin typeface="Noto Sans CJK K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768080" y="315720"/>
            <a:ext cx="2139120" cy="654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라디오버튼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checked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상태일 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수정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버튼 동작에 필요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특정 레코드에 해당하는 줄 어디라도 클릭한다면 체크됨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추가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이동 없이 레코드 추가 팝업 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(7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쪽 호출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수정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레코드가 없을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수정할 레코드를 선택해주세요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이동 없이 레코드 수정 팝업 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(8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쪽 호출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삭제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레코드가 없을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삭제할 레코드를 선택해주세요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이동없이 레코드 삭제 팝업 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([5]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호출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삭제 팝업창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레코드 삭제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confirm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뜸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[5-1]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성공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도메인이 삭제되었습니다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발생 후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정보 영역과 레코드 정보 영역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reload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실패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관리자에게 문의하세요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발생 후 팝업창 닫힘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[5-2]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아니오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[6]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페이징 처리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한 페이지에 보여여 하는 레코드 수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 이상일 경우 페이징 처리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처음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이전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마지막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0" y="720"/>
            <a:ext cx="7545960" cy="31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DNS </a:t>
            </a: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관리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47" name="Table 3"/>
          <p:cNvGraphicFramePr/>
          <p:nvPr/>
        </p:nvGraphicFramePr>
        <p:xfrm>
          <a:off x="146520" y="1980720"/>
          <a:ext cx="7429320" cy="1839960"/>
        </p:xfrm>
        <a:graphic>
          <a:graphicData uri="http://schemas.openxmlformats.org/drawingml/2006/table">
            <a:tbl>
              <a:tblPr/>
              <a:tblGrid>
                <a:gridCol w="320400"/>
                <a:gridCol w="2989440"/>
                <a:gridCol w="1008360"/>
                <a:gridCol w="750960"/>
                <a:gridCol w="2360160"/>
              </a:tblGrid>
              <a:tr h="2966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유형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우선순위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값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570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MX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mail.yeonghoon.kim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570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TXT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v=spf1 ip4:49.247.135.51 ~all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570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49.247.135.51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570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www.yeonghoon.kim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49.247.135.51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570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mail.yeonghoon.kim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49.247.135.51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57040">
                <a:tc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test.yeonghoon.kim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CNAME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naver.com</a:t>
                      </a:r>
                      <a:endParaRPr b="0" lang="en-US" sz="1100" spc="-1" strike="noStrike">
                        <a:latin typeface="Noto Sans CJK KR"/>
                      </a:endParaRPr>
                    </a:p>
                  </a:txBody>
                  <a:tcPr marL="90000" marR="9000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8" name="CustomShape 4"/>
          <p:cNvSpPr/>
          <p:nvPr/>
        </p:nvSpPr>
        <p:spPr>
          <a:xfrm>
            <a:off x="135360" y="1548720"/>
            <a:ext cx="27918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도메인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{yeonghoon.kim}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2267640" y="399240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&lt;&lt;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2736360" y="398988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207240" y="398772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3678480" y="398772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4159080" y="398700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4622760" y="398700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5091480" y="3994200"/>
            <a:ext cx="468360" cy="249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&gt;&gt;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56" name="CustomShape 12"/>
          <p:cNvSpPr/>
          <p:nvPr/>
        </p:nvSpPr>
        <p:spPr>
          <a:xfrm>
            <a:off x="263520" y="2575080"/>
            <a:ext cx="104400" cy="1101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>
            <a:off x="263520" y="2343960"/>
            <a:ext cx="104400" cy="1101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>
            <a:off x="263520" y="3138840"/>
            <a:ext cx="104400" cy="1101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5"/>
          <p:cNvSpPr/>
          <p:nvPr/>
        </p:nvSpPr>
        <p:spPr>
          <a:xfrm>
            <a:off x="263520" y="2855520"/>
            <a:ext cx="104400" cy="1101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6"/>
          <p:cNvSpPr/>
          <p:nvPr/>
        </p:nvSpPr>
        <p:spPr>
          <a:xfrm>
            <a:off x="263520" y="3622680"/>
            <a:ext cx="104400" cy="1101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7"/>
          <p:cNvSpPr/>
          <p:nvPr/>
        </p:nvSpPr>
        <p:spPr>
          <a:xfrm>
            <a:off x="263520" y="3364920"/>
            <a:ext cx="104400" cy="1101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8"/>
          <p:cNvSpPr/>
          <p:nvPr/>
        </p:nvSpPr>
        <p:spPr>
          <a:xfrm>
            <a:off x="6605280" y="1531800"/>
            <a:ext cx="953280" cy="2804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삭제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63" name="CustomShape 19"/>
          <p:cNvSpPr/>
          <p:nvPr/>
        </p:nvSpPr>
        <p:spPr>
          <a:xfrm>
            <a:off x="4636080" y="1531080"/>
            <a:ext cx="953280" cy="2804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추가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64" name="CustomShape 20"/>
          <p:cNvSpPr/>
          <p:nvPr/>
        </p:nvSpPr>
        <p:spPr>
          <a:xfrm>
            <a:off x="5655960" y="1531080"/>
            <a:ext cx="901800" cy="2804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수정</a:t>
            </a:r>
            <a:endParaRPr b="0" lang="en-US" sz="1000" spc="-1" strike="noStrike">
              <a:latin typeface="Noto Sans CJK KR"/>
            </a:endParaRPr>
          </a:p>
        </p:txBody>
      </p:sp>
      <p:grpSp>
        <p:nvGrpSpPr>
          <p:cNvPr id="165" name="Group 21"/>
          <p:cNvGrpSpPr/>
          <p:nvPr/>
        </p:nvGrpSpPr>
        <p:grpSpPr>
          <a:xfrm>
            <a:off x="17280" y="457920"/>
            <a:ext cx="7749720" cy="839520"/>
            <a:chOff x="17280" y="457920"/>
            <a:chExt cx="7749720" cy="839520"/>
          </a:xfrm>
        </p:grpSpPr>
        <p:sp>
          <p:nvSpPr>
            <p:cNvPr id="166" name="CustomShape 22"/>
            <p:cNvSpPr/>
            <p:nvPr/>
          </p:nvSpPr>
          <p:spPr>
            <a:xfrm>
              <a:off x="17280" y="55296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3"/>
            <p:cNvSpPr/>
            <p:nvPr/>
          </p:nvSpPr>
          <p:spPr>
            <a:xfrm>
              <a:off x="17280" y="45792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CustomShape 24"/>
          <p:cNvSpPr/>
          <p:nvPr/>
        </p:nvSpPr>
        <p:spPr>
          <a:xfrm>
            <a:off x="1440" y="221472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69" name="CustomShape 25"/>
          <p:cNvSpPr/>
          <p:nvPr/>
        </p:nvSpPr>
        <p:spPr>
          <a:xfrm>
            <a:off x="4568040" y="143712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0" name="CustomShape 26"/>
          <p:cNvSpPr/>
          <p:nvPr/>
        </p:nvSpPr>
        <p:spPr>
          <a:xfrm>
            <a:off x="4568400" y="143712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1" name="CustomShape 27"/>
          <p:cNvSpPr/>
          <p:nvPr/>
        </p:nvSpPr>
        <p:spPr>
          <a:xfrm>
            <a:off x="5589360" y="141444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2" name="CustomShape 28"/>
          <p:cNvSpPr/>
          <p:nvPr/>
        </p:nvSpPr>
        <p:spPr>
          <a:xfrm>
            <a:off x="4568400" y="143712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3" name="CustomShape 29"/>
          <p:cNvSpPr/>
          <p:nvPr/>
        </p:nvSpPr>
        <p:spPr>
          <a:xfrm>
            <a:off x="4568400" y="143712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4" name="CustomShape 30"/>
          <p:cNvSpPr/>
          <p:nvPr/>
        </p:nvSpPr>
        <p:spPr>
          <a:xfrm>
            <a:off x="6551280" y="1440000"/>
            <a:ext cx="216720" cy="241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5" name="CustomShape 31"/>
          <p:cNvSpPr/>
          <p:nvPr/>
        </p:nvSpPr>
        <p:spPr>
          <a:xfrm>
            <a:off x="5233320" y="493740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76" name="CustomShape 32"/>
          <p:cNvSpPr/>
          <p:nvPr/>
        </p:nvSpPr>
        <p:spPr>
          <a:xfrm>
            <a:off x="6300360" y="493740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아니오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77" name="CustomShape 33"/>
          <p:cNvSpPr/>
          <p:nvPr/>
        </p:nvSpPr>
        <p:spPr>
          <a:xfrm>
            <a:off x="4536000" y="4425840"/>
            <a:ext cx="3070440" cy="8301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4"/>
          <p:cNvSpPr/>
          <p:nvPr/>
        </p:nvSpPr>
        <p:spPr>
          <a:xfrm>
            <a:off x="5177520" y="485064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6198120" y="488484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80" name="CustomShape 36"/>
          <p:cNvSpPr/>
          <p:nvPr/>
        </p:nvSpPr>
        <p:spPr>
          <a:xfrm>
            <a:off x="4590720" y="4467960"/>
            <a:ext cx="3257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레코드를 삭제하시겠습니까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삭제 후 복구가 불가능합니다</a:t>
            </a:r>
            <a:r>
              <a:rPr b="0" lang="en-US" sz="1000" spc="-1" strike="noStrike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81" name="CustomShape 37"/>
          <p:cNvSpPr/>
          <p:nvPr/>
        </p:nvSpPr>
        <p:spPr>
          <a:xfrm>
            <a:off x="4392000" y="435384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82" name="CustomShape 38"/>
          <p:cNvSpPr/>
          <p:nvPr/>
        </p:nvSpPr>
        <p:spPr>
          <a:xfrm>
            <a:off x="2160000" y="388800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6</a:t>
            </a:r>
            <a:endParaRPr b="0" lang="en-US" sz="1100" spc="-1" strike="noStrike">
              <a:latin typeface="Noto Sans CJK KR"/>
            </a:endParaRPr>
          </a:p>
        </p:txBody>
      </p:sp>
      <p:grpSp>
        <p:nvGrpSpPr>
          <p:cNvPr id="183" name="Group 39"/>
          <p:cNvGrpSpPr/>
          <p:nvPr/>
        </p:nvGrpSpPr>
        <p:grpSpPr>
          <a:xfrm>
            <a:off x="0" y="5616000"/>
            <a:ext cx="7749720" cy="839520"/>
            <a:chOff x="0" y="5616000"/>
            <a:chExt cx="7749720" cy="839520"/>
          </a:xfrm>
        </p:grpSpPr>
        <p:sp>
          <p:nvSpPr>
            <p:cNvPr id="184" name="CustomShape 40"/>
            <p:cNvSpPr/>
            <p:nvPr/>
          </p:nvSpPr>
          <p:spPr>
            <a:xfrm>
              <a:off x="0" y="571104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41"/>
            <p:cNvSpPr/>
            <p:nvPr/>
          </p:nvSpPr>
          <p:spPr>
            <a:xfrm>
              <a:off x="0" y="561600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CustomShape 42"/>
          <p:cNvSpPr/>
          <p:nvPr/>
        </p:nvSpPr>
        <p:spPr>
          <a:xfrm>
            <a:off x="9244800" y="516600"/>
            <a:ext cx="423720" cy="56664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636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187" name="CustomShape 43"/>
          <p:cNvSpPr/>
          <p:nvPr/>
        </p:nvSpPr>
        <p:spPr>
          <a:xfrm>
            <a:off x="8005680" y="516600"/>
            <a:ext cx="1437120" cy="56664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6360" rIns="36360" tIns="36360" bIns="363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4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88" name="CustomShape 44"/>
          <p:cNvSpPr/>
          <p:nvPr/>
        </p:nvSpPr>
        <p:spPr>
          <a:xfrm>
            <a:off x="8028360" y="691560"/>
            <a:ext cx="1397880" cy="105840"/>
          </a:xfrm>
          <a:prstGeom prst="rect">
            <a:avLst/>
          </a:prstGeom>
          <a:solidFill>
            <a:schemeClr val="tx1">
              <a:lumMod val="75000"/>
              <a:lumOff val="25000"/>
              <a:alpha val="200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768080" y="315720"/>
            <a:ext cx="2139120" cy="654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등록 팝업창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 입력 후 등록 또는 취소 버튼을 누를 수 있음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호스트명 입력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값이 비어 있을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주도메인에 대한 값 변경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값이 비어있지 않을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값을 서브도메인으로 인식하여 값 변경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특수문자는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[-, _]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 지원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_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경우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TXT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레코드에서만 사용 가능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유형 선택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선택할 수 있는 유형에는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CNAME, MX, TXT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있음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 순위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유형에서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MX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레코드를 선택했을 때만 값을 입력할 수 있음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숫자만 입력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[1-4]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A : ip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형태만 입력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(ex – 49.247.135.51)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A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하나의 옥텟에 허용되는 값의 범위는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0~255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CNAME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형태만 입력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(ip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MX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형태만 입력 가능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(ip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TXT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별다른 제약 조건 없음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[1-5]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요건이 충족되지 않았을 때 나오는 문구는 좌측 글 참고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성공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등록이 완료되었습니다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DNS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 페이지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reload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실패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[1-6]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0" y="720"/>
            <a:ext cx="7545960" cy="31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DNS </a:t>
            </a: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관리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91" name="Group 3"/>
          <p:cNvGrpSpPr/>
          <p:nvPr/>
        </p:nvGrpSpPr>
        <p:grpSpPr>
          <a:xfrm>
            <a:off x="17280" y="457920"/>
            <a:ext cx="7749720" cy="839520"/>
            <a:chOff x="17280" y="457920"/>
            <a:chExt cx="7749720" cy="839520"/>
          </a:xfrm>
        </p:grpSpPr>
        <p:sp>
          <p:nvSpPr>
            <p:cNvPr id="192" name="CustomShape 4"/>
            <p:cNvSpPr/>
            <p:nvPr/>
          </p:nvSpPr>
          <p:spPr>
            <a:xfrm>
              <a:off x="17280" y="55296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"/>
            <p:cNvSpPr/>
            <p:nvPr/>
          </p:nvSpPr>
          <p:spPr>
            <a:xfrm>
              <a:off x="17280" y="45792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4" name="Group 6"/>
          <p:cNvGrpSpPr/>
          <p:nvPr/>
        </p:nvGrpSpPr>
        <p:grpSpPr>
          <a:xfrm>
            <a:off x="777960" y="1626120"/>
            <a:ext cx="6469560" cy="1253880"/>
            <a:chOff x="777960" y="1626120"/>
            <a:chExt cx="6469560" cy="1253880"/>
          </a:xfrm>
        </p:grpSpPr>
        <p:sp>
          <p:nvSpPr>
            <p:cNvPr id="195" name="CustomShape 7"/>
            <p:cNvSpPr/>
            <p:nvPr/>
          </p:nvSpPr>
          <p:spPr>
            <a:xfrm>
              <a:off x="777960" y="1626120"/>
              <a:ext cx="6469560" cy="12538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96" name="CustomShape 8"/>
            <p:cNvSpPr/>
            <p:nvPr/>
          </p:nvSpPr>
          <p:spPr>
            <a:xfrm>
              <a:off x="921240" y="1985760"/>
              <a:ext cx="777600" cy="13968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1708920" y="1939680"/>
              <a:ext cx="1196640" cy="42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/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.yeonghoon.kim</a:t>
              </a:r>
              <a:endParaRPr b="0" lang="en-US" sz="1100" spc="-1" strike="noStrike">
                <a:latin typeface="Noto Sans CJK KR"/>
              </a:endParaRPr>
            </a:p>
          </p:txBody>
        </p:sp>
        <p:sp>
          <p:nvSpPr>
            <p:cNvPr id="198" name="CustomShape 10"/>
            <p:cNvSpPr/>
            <p:nvPr/>
          </p:nvSpPr>
          <p:spPr>
            <a:xfrm>
              <a:off x="916920" y="1679040"/>
              <a:ext cx="79524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/>
            <a:p>
              <a:pPr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호스트명</a:t>
              </a:r>
              <a:endParaRPr b="0" lang="en-US" sz="1100" spc="-1" strike="noStrike">
                <a:latin typeface="Noto Sans CJK KR"/>
              </a:endParaRPr>
            </a:p>
          </p:txBody>
        </p:sp>
        <p:sp>
          <p:nvSpPr>
            <p:cNvPr id="199" name="CustomShape 11"/>
            <p:cNvSpPr/>
            <p:nvPr/>
          </p:nvSpPr>
          <p:spPr>
            <a:xfrm>
              <a:off x="2908800" y="1982520"/>
              <a:ext cx="792000" cy="14004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유형선택</a:t>
              </a:r>
              <a:endParaRPr b="0" lang="en-US" sz="1000" spc="-1" strike="noStrike">
                <a:latin typeface="Noto Sans CJK KR"/>
              </a:endParaRPr>
            </a:p>
          </p:txBody>
        </p:sp>
        <p:sp>
          <p:nvSpPr>
            <p:cNvPr id="200" name="CustomShape 12"/>
            <p:cNvSpPr/>
            <p:nvPr/>
          </p:nvSpPr>
          <p:spPr>
            <a:xfrm>
              <a:off x="3061800" y="1682640"/>
              <a:ext cx="57564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/>
            <a:p>
              <a:pPr>
                <a:lnSpc>
                  <a:spcPct val="100000"/>
                </a:lnSpc>
              </a:pPr>
              <a:r>
                <a:rPr b="1" lang="en-US" sz="11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유형</a:t>
              </a:r>
              <a:endParaRPr b="0" lang="en-US" sz="1100" spc="-1" strike="noStrike">
                <a:latin typeface="Noto Sans CJK KR"/>
              </a:endParaRPr>
            </a:p>
          </p:txBody>
        </p:sp>
        <p:sp>
          <p:nvSpPr>
            <p:cNvPr id="201" name="CustomShape 13"/>
            <p:cNvSpPr/>
            <p:nvPr/>
          </p:nvSpPr>
          <p:spPr>
            <a:xfrm>
              <a:off x="3528720" y="2015280"/>
              <a:ext cx="145080" cy="95040"/>
            </a:xfrm>
            <a:prstGeom prst="flowChartMerge">
              <a:avLst/>
            </a:prstGeom>
            <a:solidFill>
              <a:schemeClr val="tx1"/>
            </a:solidFill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4"/>
            <p:cNvSpPr/>
            <p:nvPr/>
          </p:nvSpPr>
          <p:spPr>
            <a:xfrm>
              <a:off x="2905200" y="2125080"/>
              <a:ext cx="792000" cy="13968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A</a:t>
              </a:r>
              <a:endParaRPr b="0" lang="en-US" sz="1000" spc="-1" strike="noStrike">
                <a:latin typeface="Noto Sans CJK KR"/>
              </a:endParaRPr>
            </a:p>
          </p:txBody>
        </p:sp>
        <p:sp>
          <p:nvSpPr>
            <p:cNvPr id="203" name="CustomShape 15"/>
            <p:cNvSpPr/>
            <p:nvPr/>
          </p:nvSpPr>
          <p:spPr>
            <a:xfrm>
              <a:off x="2904480" y="2256480"/>
              <a:ext cx="779400" cy="11160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CNAME</a:t>
              </a:r>
              <a:endParaRPr b="0" lang="en-US" sz="1000" spc="-1" strike="noStrike">
                <a:latin typeface="Noto Sans CJK KR"/>
              </a:endParaRPr>
            </a:p>
          </p:txBody>
        </p:sp>
        <p:sp>
          <p:nvSpPr>
            <p:cNvPr id="204" name="CustomShape 16"/>
            <p:cNvSpPr/>
            <p:nvPr/>
          </p:nvSpPr>
          <p:spPr>
            <a:xfrm>
              <a:off x="2905200" y="2361600"/>
              <a:ext cx="792000" cy="14004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MX</a:t>
              </a:r>
              <a:endParaRPr b="0" lang="en-US" sz="1000" spc="-1" strike="noStrike">
                <a:latin typeface="Noto Sans CJK KR"/>
              </a:endParaRPr>
            </a:p>
          </p:txBody>
        </p:sp>
        <p:sp>
          <p:nvSpPr>
            <p:cNvPr id="205" name="CustomShape 17"/>
            <p:cNvSpPr/>
            <p:nvPr/>
          </p:nvSpPr>
          <p:spPr>
            <a:xfrm>
              <a:off x="2909520" y="2490840"/>
              <a:ext cx="792000" cy="14004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TXT</a:t>
              </a:r>
              <a:endParaRPr b="0" lang="en-US" sz="1000" spc="-1" strike="noStrike">
                <a:latin typeface="Noto Sans CJK KR"/>
              </a:endParaRPr>
            </a:p>
          </p:txBody>
        </p:sp>
        <p:sp>
          <p:nvSpPr>
            <p:cNvPr id="206" name="CustomShape 18"/>
            <p:cNvSpPr/>
            <p:nvPr/>
          </p:nvSpPr>
          <p:spPr>
            <a:xfrm>
              <a:off x="4454640" y="1705320"/>
              <a:ext cx="682920" cy="22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/>
            <a:p>
              <a:pPr>
                <a:lnSpc>
                  <a:spcPct val="100000"/>
                </a:lnSpc>
              </a:pPr>
              <a:r>
                <a:rPr b="1" lang="en-US" sz="9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우선순위</a:t>
              </a:r>
              <a:endParaRPr b="0" lang="en-US" sz="900" spc="-1" strike="noStrike">
                <a:latin typeface="Noto Sans CJK KR"/>
              </a:endParaRPr>
            </a:p>
          </p:txBody>
        </p:sp>
        <p:sp>
          <p:nvSpPr>
            <p:cNvPr id="207" name="CustomShape 19"/>
            <p:cNvSpPr/>
            <p:nvPr/>
          </p:nvSpPr>
          <p:spPr>
            <a:xfrm>
              <a:off x="6107400" y="1695960"/>
              <a:ext cx="565920" cy="305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9640" rIns="89640" tIns="46440" bIns="4644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값</a:t>
              </a:r>
              <a:endParaRPr b="0" lang="en-US" sz="1400" spc="-1" strike="noStrike">
                <a:latin typeface="Noto Sans CJK KR"/>
              </a:endParaRPr>
            </a:p>
          </p:txBody>
        </p:sp>
        <p:sp>
          <p:nvSpPr>
            <p:cNvPr id="208" name="CustomShape 20"/>
            <p:cNvSpPr/>
            <p:nvPr/>
          </p:nvSpPr>
          <p:spPr>
            <a:xfrm>
              <a:off x="4455000" y="1972080"/>
              <a:ext cx="680400" cy="12672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21"/>
            <p:cNvSpPr/>
            <p:nvPr/>
          </p:nvSpPr>
          <p:spPr>
            <a:xfrm>
              <a:off x="5521320" y="1985040"/>
              <a:ext cx="1267560" cy="126720"/>
            </a:xfrm>
            <a:prstGeom prst="rect">
              <a:avLst/>
            </a:prstGeom>
            <a:noFill/>
            <a:ln w="1260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0" name="CustomShape 22"/>
          <p:cNvSpPr/>
          <p:nvPr/>
        </p:nvSpPr>
        <p:spPr>
          <a:xfrm>
            <a:off x="6480000" y="302400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11" name="CustomShape 23"/>
          <p:cNvSpPr/>
          <p:nvPr/>
        </p:nvSpPr>
        <p:spPr>
          <a:xfrm>
            <a:off x="5591520" y="302400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12" name="CustomShape 24"/>
          <p:cNvSpPr/>
          <p:nvPr/>
        </p:nvSpPr>
        <p:spPr>
          <a:xfrm>
            <a:off x="648000" y="151200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13" name="CustomShape 25"/>
          <p:cNvSpPr/>
          <p:nvPr/>
        </p:nvSpPr>
        <p:spPr>
          <a:xfrm>
            <a:off x="777960" y="201600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14" name="CustomShape 26"/>
          <p:cNvSpPr/>
          <p:nvPr/>
        </p:nvSpPr>
        <p:spPr>
          <a:xfrm>
            <a:off x="2736000" y="187200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15" name="CustomShape 27"/>
          <p:cNvSpPr/>
          <p:nvPr/>
        </p:nvSpPr>
        <p:spPr>
          <a:xfrm>
            <a:off x="4320000" y="187200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3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16" name="CustomShape 28"/>
          <p:cNvSpPr/>
          <p:nvPr/>
        </p:nvSpPr>
        <p:spPr>
          <a:xfrm>
            <a:off x="5472000" y="187200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4</a:t>
            </a:r>
            <a:endParaRPr b="0" lang="en-US" sz="1100" spc="-1" strike="noStrike">
              <a:latin typeface="Noto Sans CJK KR"/>
            </a:endParaRPr>
          </a:p>
        </p:txBody>
      </p:sp>
      <p:grpSp>
        <p:nvGrpSpPr>
          <p:cNvPr id="217" name="Group 29"/>
          <p:cNvGrpSpPr/>
          <p:nvPr/>
        </p:nvGrpSpPr>
        <p:grpSpPr>
          <a:xfrm>
            <a:off x="18360" y="5544000"/>
            <a:ext cx="7749720" cy="839520"/>
            <a:chOff x="18360" y="5544000"/>
            <a:chExt cx="7749720" cy="839520"/>
          </a:xfrm>
        </p:grpSpPr>
        <p:sp>
          <p:nvSpPr>
            <p:cNvPr id="218" name="CustomShape 30"/>
            <p:cNvSpPr/>
            <p:nvPr/>
          </p:nvSpPr>
          <p:spPr>
            <a:xfrm>
              <a:off x="18360" y="563904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1"/>
            <p:cNvSpPr/>
            <p:nvPr/>
          </p:nvSpPr>
          <p:spPr>
            <a:xfrm>
              <a:off x="18360" y="554400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CustomShape 32"/>
          <p:cNvSpPr/>
          <p:nvPr/>
        </p:nvSpPr>
        <p:spPr>
          <a:xfrm>
            <a:off x="9244800" y="516600"/>
            <a:ext cx="423720" cy="56664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636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21" name="CustomShape 33"/>
          <p:cNvSpPr/>
          <p:nvPr/>
        </p:nvSpPr>
        <p:spPr>
          <a:xfrm>
            <a:off x="8005680" y="516600"/>
            <a:ext cx="1437120" cy="56664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6360" rIns="36360" tIns="36360" bIns="363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4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22" name="CustomShape 34"/>
          <p:cNvSpPr/>
          <p:nvPr/>
        </p:nvSpPr>
        <p:spPr>
          <a:xfrm>
            <a:off x="8028360" y="824040"/>
            <a:ext cx="1397880" cy="105840"/>
          </a:xfrm>
          <a:prstGeom prst="rect">
            <a:avLst/>
          </a:prstGeom>
          <a:solidFill>
            <a:schemeClr val="tx1">
              <a:lumMod val="75000"/>
              <a:lumOff val="25000"/>
              <a:alpha val="200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Shape 35"/>
          <p:cNvSpPr txBox="1"/>
          <p:nvPr/>
        </p:nvSpPr>
        <p:spPr>
          <a:xfrm>
            <a:off x="2016000" y="3888000"/>
            <a:ext cx="568800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latin typeface="Noto Sans CJK KR"/>
              </a:rPr>
              <a:t>&lt;</a:t>
            </a:r>
            <a:r>
              <a:rPr b="1" lang="en-US" sz="1000" spc="-1" strike="noStrike">
                <a:latin typeface="Noto Sans CJK KR"/>
              </a:rPr>
              <a:t>호스트명 관련 </a:t>
            </a:r>
            <a:r>
              <a:rPr b="1" lang="en-US" sz="1000" spc="-1" strike="noStrike">
                <a:latin typeface="Noto Sans CJK KR"/>
              </a:rPr>
              <a:t>alert&gt;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호스트명이 </a:t>
            </a:r>
            <a:r>
              <a:rPr b="0" lang="en-US" sz="1000" spc="-1" strike="noStrike">
                <a:latin typeface="Noto Sans CJK KR"/>
              </a:rPr>
              <a:t>-</a:t>
            </a:r>
            <a:r>
              <a:rPr b="0" lang="en-US" sz="1000" spc="-1" strike="noStrike">
                <a:latin typeface="Noto Sans CJK KR"/>
              </a:rPr>
              <a:t>로 시작하는 경우 </a:t>
            </a:r>
            <a:r>
              <a:rPr b="0" lang="en-US" sz="1000" spc="-1" strike="noStrike">
                <a:latin typeface="Noto Sans CJK KR"/>
              </a:rPr>
              <a:t>: “</a:t>
            </a:r>
            <a:r>
              <a:rPr b="0" lang="en-US" sz="1000" spc="-1" strike="noStrike">
                <a:latin typeface="Noto Sans CJK KR"/>
              </a:rPr>
              <a:t>호스트명은 </a:t>
            </a:r>
            <a:r>
              <a:rPr b="0" lang="en-US" sz="1000" spc="-1" strike="noStrike">
                <a:latin typeface="Noto Sans CJK KR"/>
              </a:rPr>
              <a:t>-</a:t>
            </a:r>
            <a:r>
              <a:rPr b="0" lang="en-US" sz="1000" spc="-1" strike="noStrike">
                <a:latin typeface="Noto Sans CJK KR"/>
              </a:rPr>
              <a:t>로 시작할 수 없습니다</a:t>
            </a:r>
            <a:r>
              <a:rPr b="0" lang="en-US" sz="1000" spc="-1" strike="noStrike">
                <a:latin typeface="Noto Sans CJK KR"/>
              </a:rPr>
              <a:t>.”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TXT </a:t>
            </a:r>
            <a:r>
              <a:rPr b="0" lang="en-US" sz="1000" spc="-1" strike="noStrike">
                <a:latin typeface="Noto Sans CJK KR"/>
              </a:rPr>
              <a:t>레코드가 아닌 상황에서 </a:t>
            </a:r>
            <a:r>
              <a:rPr b="0" lang="en-US" sz="1000" spc="-1" strike="noStrike">
                <a:latin typeface="Noto Sans CJK KR"/>
              </a:rPr>
              <a:t>_</a:t>
            </a:r>
            <a:r>
              <a:rPr b="0" lang="en-US" sz="1000" spc="-1" strike="noStrike">
                <a:latin typeface="Noto Sans CJK KR"/>
              </a:rPr>
              <a:t>로 </a:t>
            </a:r>
            <a:r>
              <a:rPr b="0" lang="en-US" sz="1000" spc="-1" strike="noStrike">
                <a:latin typeface="Noto Sans CJK KR"/>
              </a:rPr>
              <a:t>시작하는 경우 </a:t>
            </a:r>
            <a:r>
              <a:rPr b="0" lang="en-US" sz="1000" spc="-1" strike="noStrike">
                <a:latin typeface="Noto Sans CJK KR"/>
              </a:rPr>
              <a:t>: “TXT </a:t>
            </a:r>
            <a:r>
              <a:rPr b="0" lang="en-US" sz="1000" spc="-1" strike="noStrike">
                <a:latin typeface="Noto Sans CJK KR"/>
              </a:rPr>
              <a:t>레코드만 </a:t>
            </a:r>
            <a:r>
              <a:rPr b="0" lang="en-US" sz="1000" spc="-1" strike="noStrike">
                <a:latin typeface="Noto Sans CJK KR"/>
              </a:rPr>
              <a:t>호스트명을 </a:t>
            </a:r>
            <a:r>
              <a:rPr b="0" lang="en-US" sz="1000" spc="-1" strike="noStrike">
                <a:latin typeface="Noto Sans CJK KR"/>
              </a:rPr>
              <a:t>_</a:t>
            </a:r>
            <a:r>
              <a:rPr b="0" lang="en-US" sz="1000" spc="-1" strike="noStrike">
                <a:latin typeface="Noto Sans CJK KR"/>
              </a:rPr>
              <a:t>로 시작하실 수 있습니다</a:t>
            </a:r>
            <a:r>
              <a:rPr b="0" lang="en-US" sz="1000" spc="-1" strike="noStrike">
                <a:latin typeface="Noto Sans CJK KR"/>
              </a:rPr>
              <a:t>.”</a:t>
            </a:r>
            <a:endParaRPr b="0" lang="en-US" sz="10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  <a:p>
            <a:r>
              <a:rPr b="1" lang="en-US" sz="1000" spc="-1" strike="noStrike">
                <a:latin typeface="Noto Sans CJK KR"/>
              </a:rPr>
              <a:t>&lt;</a:t>
            </a:r>
            <a:r>
              <a:rPr b="1" lang="en-US" sz="1000" spc="-1" strike="noStrike">
                <a:latin typeface="Noto Sans CJK KR"/>
              </a:rPr>
              <a:t>값 관련 </a:t>
            </a:r>
            <a:r>
              <a:rPr b="1" lang="en-US" sz="1000" spc="-1" strike="noStrike">
                <a:latin typeface="Noto Sans CJK KR"/>
              </a:rPr>
              <a:t>alert&gt;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시작하는 경우 </a:t>
            </a:r>
            <a:r>
              <a:rPr b="0" lang="en-US" sz="1000" spc="-1" strike="noStrike">
                <a:latin typeface="Noto Sans CJK KR"/>
              </a:rPr>
              <a:t>(TXT</a:t>
            </a:r>
            <a:r>
              <a:rPr b="0" lang="en-US" sz="1000" spc="-1" strike="noStrike">
                <a:latin typeface="Noto Sans CJK KR"/>
              </a:rPr>
              <a:t>를 제외한 </a:t>
            </a:r>
            <a:r>
              <a:rPr b="0" lang="en-US" sz="1000" spc="-1" strike="noStrike">
                <a:latin typeface="Noto Sans CJK KR"/>
              </a:rPr>
              <a:t>나머지</a:t>
            </a:r>
            <a:r>
              <a:rPr b="0" lang="en-US" sz="1000" spc="-1" strike="noStrike">
                <a:latin typeface="Noto Sans CJK KR"/>
              </a:rPr>
              <a:t>) :  “</a:t>
            </a:r>
            <a:r>
              <a:rPr b="0" lang="en-US" sz="1000" spc="-1" strike="noStrike">
                <a:latin typeface="Noto Sans CJK KR"/>
              </a:rPr>
              <a:t>값은 </a:t>
            </a:r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시작할 수 없습니</a:t>
            </a:r>
            <a:r>
              <a:rPr b="0" lang="en-US" sz="1000" spc="-1" strike="noStrike">
                <a:latin typeface="Noto Sans CJK KR"/>
              </a:rPr>
              <a:t>다</a:t>
            </a:r>
            <a:r>
              <a:rPr b="0" lang="en-US" sz="1000" spc="-1" strike="noStrike">
                <a:latin typeface="Noto Sans CJK KR"/>
              </a:rPr>
              <a:t>.”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끝나는 경우 </a:t>
            </a:r>
            <a:r>
              <a:rPr b="0" lang="en-US" sz="1000" spc="-1" strike="noStrike">
                <a:latin typeface="Noto Sans CJK KR"/>
              </a:rPr>
              <a:t>(TXT</a:t>
            </a:r>
            <a:r>
              <a:rPr b="0" lang="en-US" sz="1000" spc="-1" strike="noStrike">
                <a:latin typeface="Noto Sans CJK KR"/>
              </a:rPr>
              <a:t>를 제외한 나머</a:t>
            </a:r>
            <a:r>
              <a:rPr b="0" lang="en-US" sz="1000" spc="-1" strike="noStrike">
                <a:latin typeface="Noto Sans CJK KR"/>
              </a:rPr>
              <a:t>지</a:t>
            </a:r>
            <a:r>
              <a:rPr b="0" lang="en-US" sz="1000" spc="-1" strike="noStrike">
                <a:latin typeface="Noto Sans CJK KR"/>
              </a:rPr>
              <a:t>) : “</a:t>
            </a:r>
            <a:r>
              <a:rPr b="0" lang="en-US" sz="1000" spc="-1" strike="noStrike">
                <a:latin typeface="Noto Sans CJK KR"/>
              </a:rPr>
              <a:t>값은 </a:t>
            </a:r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끝날 수 없습니다</a:t>
            </a:r>
            <a:r>
              <a:rPr b="0" lang="en-US" sz="1000" spc="-1" strike="noStrike">
                <a:latin typeface="Noto Sans CJK KR"/>
              </a:rPr>
              <a:t>.”</a:t>
            </a:r>
            <a:endParaRPr b="0" lang="en-US" sz="10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</p:txBody>
      </p:sp>
      <p:sp>
        <p:nvSpPr>
          <p:cNvPr id="224" name="CustomShape 36"/>
          <p:cNvSpPr/>
          <p:nvPr/>
        </p:nvSpPr>
        <p:spPr>
          <a:xfrm>
            <a:off x="5472000" y="292716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25" name="CustomShape 37"/>
          <p:cNvSpPr/>
          <p:nvPr/>
        </p:nvSpPr>
        <p:spPr>
          <a:xfrm>
            <a:off x="6408000" y="295200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6</a:t>
            </a:r>
            <a:endParaRPr b="0" lang="en-US" sz="1100" spc="-1" strike="noStrike">
              <a:latin typeface="Noto Sans CJK K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768080" y="315720"/>
            <a:ext cx="2139120" cy="654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360" rIns="3636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 수정 팝업창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기본적으로 레코드 등록 부분과 동일하게 작동함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(7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선택한 레코드의 값이 기본적으로 들어가 있음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호스트명과 레코드 유형은 수정 불가능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[1-1]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유형에서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MX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레코드를 선택했을 때만 값을 입력할 수 있음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숫자만 입력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[1-2]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A : ip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형태만 입력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(ex – 49.247.135.51)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A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하나의 옥텟에 허용되는 값의 범위는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0~255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CNAME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형태만 입력 가능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(ip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MX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도메인 형태만 입력 가능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(ip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형태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X)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TXT :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별다른 제약 조건 없음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[1-3]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변경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요건이 충족되지 않았을 때 나오는 문구는 좌측 글 참고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성공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변경이 완료되었습니다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DNS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관리 페이지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reload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실패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“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에러가 발생했습니다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.” alert </a:t>
            </a: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후 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[1-6] </a:t>
            </a: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 버튼 클릭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팝업창 닫힘</a:t>
            </a: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0" y="720"/>
            <a:ext cx="7545960" cy="31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DNS </a:t>
            </a:r>
            <a:r>
              <a:rPr b="0" lang="ko-KR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관리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28" name="Group 3"/>
          <p:cNvGrpSpPr/>
          <p:nvPr/>
        </p:nvGrpSpPr>
        <p:grpSpPr>
          <a:xfrm>
            <a:off x="17280" y="457920"/>
            <a:ext cx="7749720" cy="839520"/>
            <a:chOff x="17280" y="457920"/>
            <a:chExt cx="7749720" cy="839520"/>
          </a:xfrm>
        </p:grpSpPr>
        <p:sp>
          <p:nvSpPr>
            <p:cNvPr id="229" name="CustomShape 4"/>
            <p:cNvSpPr/>
            <p:nvPr/>
          </p:nvSpPr>
          <p:spPr>
            <a:xfrm>
              <a:off x="17280" y="55296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17280" y="457920"/>
              <a:ext cx="7749720" cy="744480"/>
            </a:xfrm>
            <a:custGeom>
              <a:avLst/>
              <a:gdLst/>
              <a:ahLst/>
              <a:rect l="l" t="t" r="r" b="b"/>
              <a:pathLst>
                <a:path w="12205" h="1173">
                  <a:moveTo>
                    <a:pt x="0" y="913"/>
                  </a:moveTo>
                  <a:cubicBezTo>
                    <a:pt x="0" y="913"/>
                    <a:pt x="0" y="913"/>
                    <a:pt x="0" y="913"/>
                  </a:cubicBezTo>
                  <a:cubicBezTo>
                    <a:pt x="0" y="913"/>
                    <a:pt x="14" y="899"/>
                    <a:pt x="27" y="899"/>
                  </a:cubicBezTo>
                  <a:cubicBezTo>
                    <a:pt x="41" y="886"/>
                    <a:pt x="68" y="872"/>
                    <a:pt x="109" y="845"/>
                  </a:cubicBezTo>
                  <a:cubicBezTo>
                    <a:pt x="150" y="804"/>
                    <a:pt x="177" y="790"/>
                    <a:pt x="218" y="749"/>
                  </a:cubicBezTo>
                  <a:cubicBezTo>
                    <a:pt x="259" y="708"/>
                    <a:pt x="313" y="681"/>
                    <a:pt x="395" y="613"/>
                  </a:cubicBezTo>
                  <a:cubicBezTo>
                    <a:pt x="477" y="545"/>
                    <a:pt x="518" y="518"/>
                    <a:pt x="559" y="491"/>
                  </a:cubicBezTo>
                  <a:cubicBezTo>
                    <a:pt x="599" y="463"/>
                    <a:pt x="613" y="450"/>
                    <a:pt x="640" y="450"/>
                  </a:cubicBezTo>
                  <a:cubicBezTo>
                    <a:pt x="654" y="436"/>
                    <a:pt x="667" y="436"/>
                    <a:pt x="681" y="436"/>
                  </a:cubicBezTo>
                  <a:cubicBezTo>
                    <a:pt x="695" y="436"/>
                    <a:pt x="722" y="436"/>
                    <a:pt x="776" y="463"/>
                  </a:cubicBezTo>
                  <a:cubicBezTo>
                    <a:pt x="817" y="491"/>
                    <a:pt x="872" y="518"/>
                    <a:pt x="981" y="600"/>
                  </a:cubicBezTo>
                  <a:cubicBezTo>
                    <a:pt x="1076" y="668"/>
                    <a:pt x="1144" y="708"/>
                    <a:pt x="1240" y="763"/>
                  </a:cubicBezTo>
                  <a:cubicBezTo>
                    <a:pt x="1335" y="817"/>
                    <a:pt x="1389" y="858"/>
                    <a:pt x="1457" y="899"/>
                  </a:cubicBezTo>
                  <a:cubicBezTo>
                    <a:pt x="1512" y="940"/>
                    <a:pt x="1553" y="981"/>
                    <a:pt x="1621" y="1022"/>
                  </a:cubicBezTo>
                  <a:cubicBezTo>
                    <a:pt x="1675" y="1063"/>
                    <a:pt x="1703" y="1076"/>
                    <a:pt x="1716" y="1076"/>
                  </a:cubicBezTo>
                  <a:cubicBezTo>
                    <a:pt x="1716" y="1076"/>
                    <a:pt x="1730" y="1090"/>
                    <a:pt x="1743" y="1090"/>
                  </a:cubicBezTo>
                  <a:cubicBezTo>
                    <a:pt x="1743" y="1090"/>
                    <a:pt x="1757" y="1076"/>
                    <a:pt x="1771" y="1076"/>
                  </a:cubicBezTo>
                  <a:cubicBezTo>
                    <a:pt x="1771" y="1076"/>
                    <a:pt x="1784" y="1063"/>
                    <a:pt x="1798" y="1063"/>
                  </a:cubicBezTo>
                  <a:cubicBezTo>
                    <a:pt x="1798" y="1049"/>
                    <a:pt x="1839" y="1008"/>
                    <a:pt x="1948" y="886"/>
                  </a:cubicBezTo>
                  <a:cubicBezTo>
                    <a:pt x="2057" y="763"/>
                    <a:pt x="2111" y="708"/>
                    <a:pt x="2193" y="654"/>
                  </a:cubicBezTo>
                  <a:cubicBezTo>
                    <a:pt x="2261" y="600"/>
                    <a:pt x="2329" y="545"/>
                    <a:pt x="2465" y="463"/>
                  </a:cubicBezTo>
                  <a:cubicBezTo>
                    <a:pt x="2588" y="368"/>
                    <a:pt x="2656" y="327"/>
                    <a:pt x="2711" y="286"/>
                  </a:cubicBezTo>
                  <a:cubicBezTo>
                    <a:pt x="2751" y="245"/>
                    <a:pt x="2806" y="218"/>
                    <a:pt x="2928" y="136"/>
                  </a:cubicBezTo>
                  <a:cubicBezTo>
                    <a:pt x="3037" y="55"/>
                    <a:pt x="3078" y="14"/>
                    <a:pt x="3092" y="14"/>
                  </a:cubicBezTo>
                  <a:cubicBezTo>
                    <a:pt x="3106" y="0"/>
                    <a:pt x="3119" y="0"/>
                    <a:pt x="3133" y="0"/>
                  </a:cubicBezTo>
                  <a:cubicBezTo>
                    <a:pt x="3133" y="0"/>
                    <a:pt x="3146" y="0"/>
                    <a:pt x="3174" y="0"/>
                  </a:cubicBezTo>
                  <a:cubicBezTo>
                    <a:pt x="3201" y="0"/>
                    <a:pt x="3228" y="27"/>
                    <a:pt x="3283" y="96"/>
                  </a:cubicBezTo>
                  <a:cubicBezTo>
                    <a:pt x="3323" y="150"/>
                    <a:pt x="3392" y="205"/>
                    <a:pt x="3514" y="327"/>
                  </a:cubicBezTo>
                  <a:cubicBezTo>
                    <a:pt x="3637" y="450"/>
                    <a:pt x="3705" y="491"/>
                    <a:pt x="3759" y="531"/>
                  </a:cubicBezTo>
                  <a:cubicBezTo>
                    <a:pt x="3814" y="572"/>
                    <a:pt x="3855" y="600"/>
                    <a:pt x="3923" y="640"/>
                  </a:cubicBezTo>
                  <a:cubicBezTo>
                    <a:pt x="3991" y="681"/>
                    <a:pt x="4032" y="695"/>
                    <a:pt x="4100" y="736"/>
                  </a:cubicBezTo>
                  <a:cubicBezTo>
                    <a:pt x="4154" y="777"/>
                    <a:pt x="4209" y="804"/>
                    <a:pt x="4304" y="858"/>
                  </a:cubicBezTo>
                  <a:cubicBezTo>
                    <a:pt x="4399" y="913"/>
                    <a:pt x="4454" y="940"/>
                    <a:pt x="4522" y="981"/>
                  </a:cubicBezTo>
                  <a:cubicBezTo>
                    <a:pt x="4590" y="1008"/>
                    <a:pt x="4617" y="1022"/>
                    <a:pt x="4658" y="1035"/>
                  </a:cubicBezTo>
                  <a:cubicBezTo>
                    <a:pt x="4699" y="1049"/>
                    <a:pt x="4713" y="1063"/>
                    <a:pt x="4726" y="1063"/>
                  </a:cubicBezTo>
                  <a:cubicBezTo>
                    <a:pt x="4740" y="1063"/>
                    <a:pt x="4781" y="1063"/>
                    <a:pt x="4903" y="1063"/>
                  </a:cubicBezTo>
                  <a:cubicBezTo>
                    <a:pt x="5012" y="1063"/>
                    <a:pt x="5053" y="1063"/>
                    <a:pt x="5080" y="1063"/>
                  </a:cubicBezTo>
                  <a:cubicBezTo>
                    <a:pt x="5108" y="1063"/>
                    <a:pt x="5121" y="1049"/>
                    <a:pt x="5135" y="1049"/>
                  </a:cubicBezTo>
                  <a:cubicBezTo>
                    <a:pt x="5149" y="1049"/>
                    <a:pt x="5162" y="1035"/>
                    <a:pt x="5189" y="994"/>
                  </a:cubicBezTo>
                  <a:cubicBezTo>
                    <a:pt x="5217" y="954"/>
                    <a:pt x="5230" y="926"/>
                    <a:pt x="5258" y="872"/>
                  </a:cubicBezTo>
                  <a:cubicBezTo>
                    <a:pt x="5271" y="817"/>
                    <a:pt x="5285" y="777"/>
                    <a:pt x="5312" y="708"/>
                  </a:cubicBezTo>
                  <a:cubicBezTo>
                    <a:pt x="5339" y="640"/>
                    <a:pt x="5366" y="600"/>
                    <a:pt x="5421" y="518"/>
                  </a:cubicBezTo>
                  <a:cubicBezTo>
                    <a:pt x="5462" y="436"/>
                    <a:pt x="5489" y="409"/>
                    <a:pt x="5503" y="395"/>
                  </a:cubicBezTo>
                  <a:cubicBezTo>
                    <a:pt x="5516" y="368"/>
                    <a:pt x="5530" y="354"/>
                    <a:pt x="5557" y="341"/>
                  </a:cubicBezTo>
                  <a:cubicBezTo>
                    <a:pt x="5584" y="313"/>
                    <a:pt x="5598" y="300"/>
                    <a:pt x="5625" y="300"/>
                  </a:cubicBezTo>
                  <a:cubicBezTo>
                    <a:pt x="5639" y="300"/>
                    <a:pt x="5653" y="300"/>
                    <a:pt x="5666" y="300"/>
                  </a:cubicBezTo>
                  <a:cubicBezTo>
                    <a:pt x="5680" y="300"/>
                    <a:pt x="5721" y="313"/>
                    <a:pt x="5816" y="395"/>
                  </a:cubicBezTo>
                  <a:cubicBezTo>
                    <a:pt x="5911" y="463"/>
                    <a:pt x="5966" y="504"/>
                    <a:pt x="6048" y="572"/>
                  </a:cubicBezTo>
                  <a:cubicBezTo>
                    <a:pt x="6129" y="627"/>
                    <a:pt x="6184" y="668"/>
                    <a:pt x="6279" y="722"/>
                  </a:cubicBezTo>
                  <a:cubicBezTo>
                    <a:pt x="6374" y="777"/>
                    <a:pt x="6429" y="804"/>
                    <a:pt x="6483" y="831"/>
                  </a:cubicBezTo>
                  <a:cubicBezTo>
                    <a:pt x="6524" y="858"/>
                    <a:pt x="6565" y="872"/>
                    <a:pt x="6620" y="899"/>
                  </a:cubicBezTo>
                  <a:cubicBezTo>
                    <a:pt x="6674" y="926"/>
                    <a:pt x="6729" y="940"/>
                    <a:pt x="6824" y="981"/>
                  </a:cubicBezTo>
                  <a:cubicBezTo>
                    <a:pt x="6906" y="1022"/>
                    <a:pt x="6974" y="1035"/>
                    <a:pt x="7069" y="1063"/>
                  </a:cubicBezTo>
                  <a:cubicBezTo>
                    <a:pt x="7151" y="1090"/>
                    <a:pt x="7205" y="1103"/>
                    <a:pt x="7260" y="1117"/>
                  </a:cubicBezTo>
                  <a:cubicBezTo>
                    <a:pt x="7301" y="1117"/>
                    <a:pt x="7355" y="1131"/>
                    <a:pt x="7450" y="1144"/>
                  </a:cubicBezTo>
                  <a:cubicBezTo>
                    <a:pt x="7532" y="1158"/>
                    <a:pt x="7600" y="1172"/>
                    <a:pt x="7696" y="1172"/>
                  </a:cubicBezTo>
                  <a:cubicBezTo>
                    <a:pt x="7777" y="1172"/>
                    <a:pt x="7832" y="1158"/>
                    <a:pt x="7873" y="1158"/>
                  </a:cubicBezTo>
                  <a:cubicBezTo>
                    <a:pt x="7913" y="1158"/>
                    <a:pt x="7927" y="1144"/>
                    <a:pt x="7954" y="1144"/>
                  </a:cubicBezTo>
                  <a:cubicBezTo>
                    <a:pt x="7968" y="1131"/>
                    <a:pt x="8022" y="1103"/>
                    <a:pt x="8145" y="1035"/>
                  </a:cubicBezTo>
                  <a:cubicBezTo>
                    <a:pt x="8268" y="967"/>
                    <a:pt x="8336" y="940"/>
                    <a:pt x="8377" y="913"/>
                  </a:cubicBezTo>
                  <a:cubicBezTo>
                    <a:pt x="8417" y="886"/>
                    <a:pt x="8486" y="858"/>
                    <a:pt x="8608" y="790"/>
                  </a:cubicBezTo>
                  <a:cubicBezTo>
                    <a:pt x="8731" y="722"/>
                    <a:pt x="8812" y="668"/>
                    <a:pt x="8935" y="586"/>
                  </a:cubicBezTo>
                  <a:cubicBezTo>
                    <a:pt x="9058" y="504"/>
                    <a:pt x="9139" y="450"/>
                    <a:pt x="9221" y="409"/>
                  </a:cubicBezTo>
                  <a:cubicBezTo>
                    <a:pt x="9303" y="354"/>
                    <a:pt x="9344" y="327"/>
                    <a:pt x="9398" y="300"/>
                  </a:cubicBezTo>
                  <a:cubicBezTo>
                    <a:pt x="9439" y="259"/>
                    <a:pt x="9466" y="245"/>
                    <a:pt x="9507" y="245"/>
                  </a:cubicBezTo>
                  <a:cubicBezTo>
                    <a:pt x="9534" y="232"/>
                    <a:pt x="9548" y="245"/>
                    <a:pt x="9589" y="286"/>
                  </a:cubicBezTo>
                  <a:cubicBezTo>
                    <a:pt x="9630" y="327"/>
                    <a:pt x="9657" y="354"/>
                    <a:pt x="9711" y="409"/>
                  </a:cubicBezTo>
                  <a:cubicBezTo>
                    <a:pt x="9752" y="463"/>
                    <a:pt x="9807" y="504"/>
                    <a:pt x="9888" y="572"/>
                  </a:cubicBezTo>
                  <a:cubicBezTo>
                    <a:pt x="9970" y="640"/>
                    <a:pt x="10025" y="681"/>
                    <a:pt x="10120" y="736"/>
                  </a:cubicBezTo>
                  <a:cubicBezTo>
                    <a:pt x="10202" y="790"/>
                    <a:pt x="10270" y="831"/>
                    <a:pt x="10379" y="886"/>
                  </a:cubicBezTo>
                  <a:cubicBezTo>
                    <a:pt x="10474" y="926"/>
                    <a:pt x="10515" y="954"/>
                    <a:pt x="10542" y="967"/>
                  </a:cubicBezTo>
                  <a:cubicBezTo>
                    <a:pt x="10569" y="967"/>
                    <a:pt x="10583" y="981"/>
                    <a:pt x="10610" y="981"/>
                  </a:cubicBezTo>
                  <a:cubicBezTo>
                    <a:pt x="10624" y="981"/>
                    <a:pt x="10651" y="994"/>
                    <a:pt x="10692" y="994"/>
                  </a:cubicBezTo>
                  <a:cubicBezTo>
                    <a:pt x="10733" y="994"/>
                    <a:pt x="10746" y="981"/>
                    <a:pt x="10787" y="981"/>
                  </a:cubicBezTo>
                  <a:cubicBezTo>
                    <a:pt x="10828" y="981"/>
                    <a:pt x="10855" y="967"/>
                    <a:pt x="10937" y="940"/>
                  </a:cubicBezTo>
                  <a:cubicBezTo>
                    <a:pt x="11019" y="899"/>
                    <a:pt x="11060" y="886"/>
                    <a:pt x="11114" y="858"/>
                  </a:cubicBezTo>
                  <a:cubicBezTo>
                    <a:pt x="11169" y="831"/>
                    <a:pt x="11223" y="817"/>
                    <a:pt x="11305" y="777"/>
                  </a:cubicBezTo>
                  <a:cubicBezTo>
                    <a:pt x="11387" y="736"/>
                    <a:pt x="11428" y="722"/>
                    <a:pt x="11468" y="695"/>
                  </a:cubicBezTo>
                  <a:cubicBezTo>
                    <a:pt x="11509" y="654"/>
                    <a:pt x="11536" y="640"/>
                    <a:pt x="11564" y="640"/>
                  </a:cubicBezTo>
                  <a:cubicBezTo>
                    <a:pt x="11577" y="627"/>
                    <a:pt x="11591" y="627"/>
                    <a:pt x="11605" y="627"/>
                  </a:cubicBezTo>
                  <a:cubicBezTo>
                    <a:pt x="11605" y="627"/>
                    <a:pt x="11618" y="627"/>
                    <a:pt x="11632" y="627"/>
                  </a:cubicBezTo>
                  <a:cubicBezTo>
                    <a:pt x="11632" y="627"/>
                    <a:pt x="11645" y="627"/>
                    <a:pt x="11659" y="627"/>
                  </a:cubicBezTo>
                  <a:cubicBezTo>
                    <a:pt x="11673" y="627"/>
                    <a:pt x="11686" y="640"/>
                    <a:pt x="11686" y="640"/>
                  </a:cubicBezTo>
                  <a:cubicBezTo>
                    <a:pt x="11686" y="640"/>
                    <a:pt x="11714" y="668"/>
                    <a:pt x="11754" y="736"/>
                  </a:cubicBezTo>
                  <a:cubicBezTo>
                    <a:pt x="11795" y="790"/>
                    <a:pt x="11809" y="817"/>
                    <a:pt x="11809" y="817"/>
                  </a:cubicBezTo>
                  <a:cubicBezTo>
                    <a:pt x="11809" y="817"/>
                    <a:pt x="11822" y="831"/>
                    <a:pt x="11836" y="831"/>
                  </a:cubicBezTo>
                  <a:cubicBezTo>
                    <a:pt x="11836" y="831"/>
                    <a:pt x="11850" y="845"/>
                    <a:pt x="11863" y="845"/>
                  </a:cubicBezTo>
                  <a:cubicBezTo>
                    <a:pt x="11863" y="845"/>
                    <a:pt x="11904" y="845"/>
                    <a:pt x="11986" y="845"/>
                  </a:cubicBezTo>
                  <a:cubicBezTo>
                    <a:pt x="12068" y="845"/>
                    <a:pt x="12109" y="845"/>
                    <a:pt x="12122" y="845"/>
                  </a:cubicBezTo>
                  <a:cubicBezTo>
                    <a:pt x="12122" y="845"/>
                    <a:pt x="12136" y="845"/>
                    <a:pt x="12149" y="845"/>
                  </a:cubicBezTo>
                  <a:cubicBezTo>
                    <a:pt x="12149" y="845"/>
                    <a:pt x="12163" y="845"/>
                    <a:pt x="12177" y="845"/>
                  </a:cubicBezTo>
                  <a:cubicBezTo>
                    <a:pt x="12177" y="845"/>
                    <a:pt x="12190" y="858"/>
                    <a:pt x="12190" y="872"/>
                  </a:cubicBezTo>
                  <a:cubicBezTo>
                    <a:pt x="12190" y="872"/>
                    <a:pt x="12204" y="886"/>
                    <a:pt x="12204" y="899"/>
                  </a:cubicBezTo>
                  <a:cubicBezTo>
                    <a:pt x="12204" y="899"/>
                    <a:pt x="12204" y="913"/>
                    <a:pt x="12204" y="913"/>
                  </a:cubicBezTo>
                </a:path>
              </a:pathLst>
            </a:custGeom>
            <a:noFill/>
            <a:ln w="31680">
              <a:solidFill>
                <a:schemeClr val="tx1">
                  <a:alpha val="10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CustomShape 6"/>
          <p:cNvSpPr/>
          <p:nvPr/>
        </p:nvSpPr>
        <p:spPr>
          <a:xfrm>
            <a:off x="1008000" y="1673280"/>
            <a:ext cx="6469560" cy="1253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2" name="CustomShape 7"/>
          <p:cNvSpPr/>
          <p:nvPr/>
        </p:nvSpPr>
        <p:spPr>
          <a:xfrm>
            <a:off x="1872000" y="1986840"/>
            <a:ext cx="119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.yeonghoon.kim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1080000" y="1726200"/>
            <a:ext cx="79524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호스트명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3224880" y="1729800"/>
            <a:ext cx="57564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유형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3104280" y="2064240"/>
            <a:ext cx="792000" cy="139680"/>
          </a:xfrm>
          <a:prstGeom prst="rect">
            <a:avLst/>
          </a:prstGeom>
          <a:solidFill>
            <a:srgbClr val="729fcf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4617720" y="1752480"/>
            <a:ext cx="68292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우선순위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6270480" y="1743120"/>
            <a:ext cx="56592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4582080" y="2055240"/>
            <a:ext cx="680400" cy="12672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6643080" y="307116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5754600" y="3071160"/>
            <a:ext cx="744480" cy="24084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489640" y="2048400"/>
            <a:ext cx="1787400" cy="111600"/>
          </a:xfrm>
          <a:prstGeom prst="rect">
            <a:avLst/>
          </a:prstGeom>
          <a:noFill/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49.247.135.51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9244800" y="516600"/>
            <a:ext cx="423720" cy="56664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3636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b="0" lang="en-US" sz="800" spc="-1" strike="noStrike">
              <a:latin typeface="Noto Sans CJK KR"/>
            </a:endParaRPr>
          </a:p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b="0" lang="en-US" sz="800" spc="-1" strike="noStrike">
              <a:latin typeface="Noto Sans CJK KR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8005680" y="516600"/>
            <a:ext cx="1437120" cy="56664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  <a:alpha val="10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36360" rIns="36360" tIns="36360" bIns="363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4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8028360" y="948240"/>
            <a:ext cx="1397880" cy="105840"/>
          </a:xfrm>
          <a:prstGeom prst="rect">
            <a:avLst/>
          </a:prstGeom>
          <a:solidFill>
            <a:schemeClr val="tx1">
              <a:lumMod val="75000"/>
              <a:lumOff val="25000"/>
              <a:alpha val="2001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0"/>
          <p:cNvSpPr/>
          <p:nvPr/>
        </p:nvSpPr>
        <p:spPr>
          <a:xfrm>
            <a:off x="1116000" y="2056320"/>
            <a:ext cx="792000" cy="139680"/>
          </a:xfrm>
          <a:prstGeom prst="rect">
            <a:avLst/>
          </a:prstGeom>
          <a:solidFill>
            <a:srgbClr val="729fcf"/>
          </a:solidFill>
          <a:ln w="12600">
            <a:solidFill>
              <a:schemeClr val="tx1">
                <a:alpha val="10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test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864360" y="1584000"/>
            <a:ext cx="216000" cy="24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4464000" y="191916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1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5328000" y="1991160"/>
            <a:ext cx="216000" cy="240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49" name="TextShape 24"/>
          <p:cNvSpPr txBox="1"/>
          <p:nvPr/>
        </p:nvSpPr>
        <p:spPr>
          <a:xfrm>
            <a:off x="3509640" y="4320000"/>
            <a:ext cx="4258440" cy="6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latin typeface="Noto Sans CJK KR"/>
              </a:rPr>
              <a:t>&lt;</a:t>
            </a:r>
            <a:r>
              <a:rPr b="1" lang="en-US" sz="1000" spc="-1" strike="noStrike">
                <a:latin typeface="Noto Sans CJK KR"/>
              </a:rPr>
              <a:t>값 관련 </a:t>
            </a:r>
            <a:r>
              <a:rPr b="1" lang="en-US" sz="1000" spc="-1" strike="noStrike">
                <a:latin typeface="Noto Sans CJK KR"/>
              </a:rPr>
              <a:t>alert&gt;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시작하는 경우 </a:t>
            </a:r>
            <a:r>
              <a:rPr b="0" lang="en-US" sz="1000" spc="-1" strike="noStrike">
                <a:latin typeface="Noto Sans CJK KR"/>
              </a:rPr>
              <a:t>(TXT</a:t>
            </a:r>
            <a:r>
              <a:rPr b="0" lang="en-US" sz="1000" spc="-1" strike="noStrike">
                <a:latin typeface="Noto Sans CJK KR"/>
              </a:rPr>
              <a:t>를 제외한 </a:t>
            </a:r>
            <a:r>
              <a:rPr b="0" lang="en-US" sz="1000" spc="-1" strike="noStrike">
                <a:latin typeface="Noto Sans CJK KR"/>
              </a:rPr>
              <a:t>나머지</a:t>
            </a:r>
            <a:r>
              <a:rPr b="0" lang="en-US" sz="1000" spc="-1" strike="noStrike">
                <a:latin typeface="Noto Sans CJK KR"/>
              </a:rPr>
              <a:t>) :  “</a:t>
            </a:r>
            <a:r>
              <a:rPr b="0" lang="en-US" sz="1000" spc="-1" strike="noStrike">
                <a:latin typeface="Noto Sans CJK KR"/>
              </a:rPr>
              <a:t>값은 </a:t>
            </a:r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시작할 수 없습니</a:t>
            </a:r>
            <a:r>
              <a:rPr b="0" lang="en-US" sz="1000" spc="-1" strike="noStrike">
                <a:latin typeface="Noto Sans CJK KR"/>
              </a:rPr>
              <a:t>다</a:t>
            </a:r>
            <a:r>
              <a:rPr b="0" lang="en-US" sz="1000" spc="-1" strike="noStrike">
                <a:latin typeface="Noto Sans CJK KR"/>
              </a:rPr>
              <a:t>.”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끝나는 경우 </a:t>
            </a:r>
            <a:r>
              <a:rPr b="0" lang="en-US" sz="1000" spc="-1" strike="noStrike">
                <a:latin typeface="Noto Sans CJK KR"/>
              </a:rPr>
              <a:t>(TXT</a:t>
            </a:r>
            <a:r>
              <a:rPr b="0" lang="en-US" sz="1000" spc="-1" strike="noStrike">
                <a:latin typeface="Noto Sans CJK KR"/>
              </a:rPr>
              <a:t>를 제외한 나머</a:t>
            </a:r>
            <a:r>
              <a:rPr b="0" lang="en-US" sz="1000" spc="-1" strike="noStrike">
                <a:latin typeface="Noto Sans CJK KR"/>
              </a:rPr>
              <a:t>지</a:t>
            </a:r>
            <a:r>
              <a:rPr b="0" lang="en-US" sz="1000" spc="-1" strike="noStrike">
                <a:latin typeface="Noto Sans CJK KR"/>
              </a:rPr>
              <a:t>) : “</a:t>
            </a:r>
            <a:r>
              <a:rPr b="0" lang="en-US" sz="1000" spc="-1" strike="noStrike">
                <a:latin typeface="Noto Sans CJK KR"/>
              </a:rPr>
              <a:t>값은 </a:t>
            </a:r>
            <a:r>
              <a:rPr b="0" lang="en-US" sz="1000" spc="-1" strike="noStrike">
                <a:latin typeface="Noto Sans CJK KR"/>
              </a:rPr>
              <a:t>.</a:t>
            </a:r>
            <a:r>
              <a:rPr b="0" lang="en-US" sz="1000" spc="-1" strike="noStrike">
                <a:latin typeface="Noto Sans CJK KR"/>
              </a:rPr>
              <a:t>으로 끝날 수 없습니다</a:t>
            </a:r>
            <a:r>
              <a:rPr b="0" lang="en-US" sz="1000" spc="-1" strike="noStrike">
                <a:latin typeface="Noto Sans CJK KR"/>
              </a:rPr>
              <a:t>.</a:t>
            </a:r>
            <a:endParaRPr b="0" lang="en-US" sz="1000" spc="-1" strike="noStrike">
              <a:latin typeface="Noto Sans CJK K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441240" y="4436640"/>
            <a:ext cx="6337080" cy="36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0" lang="ko-KR" sz="4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도메인 추가</a:t>
            </a:r>
            <a:endParaRPr b="0" lang="ko-KR" sz="4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LibreOffice/6.0.7.3$Linux_X86_64 LibreOffice_project/00m0$Build-3</Application>
  <Pages>7</Pages>
  <Words>24139</Words>
  <Characters>0</Characters>
  <CharactersWithSpaces>0</CharactersWithSpaces>
  <Paragraphs>6382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Registered User</dc:creator>
  <dc:description/>
  <dc:language>ko-KR</dc:language>
  <cp:lastModifiedBy/>
  <dcterms:modified xsi:type="dcterms:W3CDTF">2020-07-05T13:56:58Z</dcterms:modified>
  <cp:revision>63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Company">
    <vt:lpwstr>Microsoft Corporation</vt:lpwstr>
  </property>
  <property fmtid="{D5CDD505-2E9C-101B-9397-08002B2CF9AE}" pid="4" name="DocSecurity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version">
    <vt:lpwstr>9.101.23.39576</vt:lpwstr>
  </property>
</Properties>
</file>