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65" r:id="rId6"/>
    <p:sldId id="260" r:id="rId7"/>
    <p:sldId id="266" r:id="rId8"/>
    <p:sldId id="262" r:id="rId9"/>
    <p:sldId id="263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0FFBA-1ECB-4B88-A2C3-38FD888B8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B64B81-7D16-4163-B488-8E108DCA2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AAEDA-86F8-412D-BF7D-056E5CE5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35085-09E2-4666-9E9C-0452D46F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867EC-FB25-44C3-9CF2-7CC9A353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6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3D0A0-4C1B-4B93-AAE9-DC0EC05F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551FA-112F-4A41-97DE-34A6C027E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BB3D1-0FA6-42D3-B1AC-8D9C1F60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55D74-F41C-4FFE-9AA8-F155DA5A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811A2-AD9B-4BE0-BF65-6763C285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296EB0-AA90-4C2A-B872-E36E05259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48962-691F-4D1F-B4DE-DE5AB5AB7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F341A1-FE8E-4CB3-BB5D-E2D926DA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742C7-7E5D-42AA-9973-670BF151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B7605-343A-458A-934A-E6CEE4B7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7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75A4-7775-400B-A901-E4DAA7D7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0C69A-DDF6-4408-837F-1FA1C117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61184-E574-43E1-918C-7440386E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46A9E-7646-407E-94B8-2D172771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394C5-932D-48D8-B770-4587F396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2F84A-E5F5-4463-A8A2-98979B1D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066BD4-974C-466B-907E-6DDC6A5D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02606-E20D-4627-A4E8-5655CD76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2D9CA-D20D-4860-B0D5-971B69D7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E29DC-EA22-4AD9-A61F-A3FFB955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B26DA-CFBD-412E-B5FF-936C36C4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74B71-3A63-402D-92CE-665C88637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644BE-ACC0-4B00-8044-2E479ED32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8DDC93-C4D6-48BF-A911-DD640866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2F9764-50EB-4436-B105-AB37461F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4E20D-0ACE-439F-8EFC-C575F47F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21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48D6C-3455-40D2-BEBF-B31B3976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1DCA7-FEDA-48EA-BD7F-ED24D9C1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1CAB63-A932-49F8-BA80-D6A71AA6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6196A0-A38A-40F6-B878-6711A7C2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2E092-42B9-4114-9BB3-EBE8A2547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88D597-EF7D-4F14-B619-50E22328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849296-C1F2-4BB0-B74F-9156DC91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E2557E-CE7B-44E1-A7C4-BF25D4A8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8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12996-995C-4F3B-BCD1-47A15856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CDC843-F5A7-44F4-90CB-6BA1B3B5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82BAFB-E807-4934-B8FF-C0DB9A99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159AC6-FD6E-44AB-B5E3-75F0A53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2CAC9A-3861-494C-8A5E-B430D26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916098-24DE-40D1-8C3B-90F97929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3F531-8F30-4A05-9C1F-564CB43D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C2A0D-A78A-4B60-BAC7-6447BA18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2ED93-F5E7-458F-976F-EE02C3448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DBD23-860E-481B-BB0C-A1B1A21D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5BEBD2-FD0A-4E03-9C28-874B507D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51F5A-6DDA-4AE2-B415-E5714B5B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A153E-3504-41CF-BC19-5B5B42D9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0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19D76-3E40-4B44-BEC8-D3B0322E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6538F5-7B8B-4E2B-8173-C1E137932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E694CA-10C2-4FEB-B429-486A708E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54C218-B9E0-4342-BF0C-01568A5A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37BAD-7A43-41BA-9A81-569ADA62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2B75F-1F96-4D50-A541-00F7B84A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4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CB08E-399C-4298-BC12-73B0D17C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D4DFDD-75B8-4392-A6B0-2C3B195A2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659C9-47B8-47E9-B80B-2E9CD847D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61B2-3A6A-4987-8FA4-E0862E9BD997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A7095-F26F-4F0F-A513-748B6C72A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D6B51-A24E-42E4-BECB-950323E57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94FDD-1279-4074-9F88-F34BF8390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0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993A-7643-41E0-8874-F2AEC7A11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Task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65C0A0-9733-4804-B451-7A82447C8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김영재</a:t>
            </a:r>
          </a:p>
        </p:txBody>
      </p:sp>
    </p:spTree>
    <p:extLst>
      <p:ext uri="{BB962C8B-B14F-4D97-AF65-F5344CB8AC3E}">
        <p14:creationId xmlns:p14="http://schemas.microsoft.com/office/powerpoint/2010/main" val="51661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74CF5-BB19-4A1D-BBD4-32B4ABFCEE19}"/>
              </a:ext>
            </a:extLst>
          </p:cNvPr>
          <p:cNvSpPr txBox="1"/>
          <p:nvPr/>
        </p:nvSpPr>
        <p:spPr>
          <a:xfrm>
            <a:off x="7769872" y="134112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플라스크 설계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C95EB1-19B7-42FF-A832-B6246F1D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904" y="0"/>
            <a:ext cx="81757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13238F-65AA-4D0A-9B27-7C0783BB9B75}"/>
              </a:ext>
            </a:extLst>
          </p:cNvPr>
          <p:cNvSpPr txBox="1"/>
          <p:nvPr/>
        </p:nvSpPr>
        <p:spPr>
          <a:xfrm>
            <a:off x="7769872" y="637556"/>
            <a:ext cx="44221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</a:t>
            </a:r>
            <a:r>
              <a:rPr lang="ko-KR" altLang="en-US" dirty="0"/>
              <a:t>로드를 통하여 </a:t>
            </a:r>
            <a:r>
              <a:rPr lang="en-US" altLang="ko-KR" dirty="0"/>
              <a:t>list </a:t>
            </a:r>
            <a:r>
              <a:rPr lang="ko-KR" altLang="en-US" dirty="0"/>
              <a:t>형식으로 만들었고 그래프를 생성하였고 저장하였습니다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처음에는 저장하지 않고 바로 값을 </a:t>
            </a:r>
            <a:r>
              <a:rPr lang="ko-KR" altLang="en-US" dirty="0" err="1"/>
              <a:t>메인페이지에</a:t>
            </a:r>
            <a:r>
              <a:rPr lang="ko-KR" altLang="en-US" dirty="0"/>
              <a:t> 보내려고 했으나 경험의 부족으로 그림을 이클립스 공간에 저장하자는 차선책을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73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94035BF-ECB3-48E0-B27A-659542236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4" y="0"/>
            <a:ext cx="11788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530046-DF9A-46AF-A99A-3C01C855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2" y="834260"/>
            <a:ext cx="7744503" cy="2594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36ECC-8591-4A0B-B9FF-A8FB0CA19589}"/>
              </a:ext>
            </a:extLst>
          </p:cNvPr>
          <p:cNvSpPr txBox="1"/>
          <p:nvPr/>
        </p:nvSpPr>
        <p:spPr>
          <a:xfrm>
            <a:off x="186972" y="4565749"/>
            <a:ext cx="1132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플라스크에서 </a:t>
            </a:r>
            <a:r>
              <a:rPr lang="en-US" altLang="ko-KR" dirty="0" err="1"/>
              <a:t>rs</a:t>
            </a:r>
            <a:r>
              <a:rPr lang="ko-KR" altLang="en-US" dirty="0"/>
              <a:t>라는 카메라</a:t>
            </a:r>
            <a:r>
              <a:rPr lang="en-US" altLang="ko-KR" dirty="0"/>
              <a:t>ID, </a:t>
            </a:r>
            <a:r>
              <a:rPr lang="ko-KR" altLang="en-US" dirty="0"/>
              <a:t>객체</a:t>
            </a:r>
            <a:r>
              <a:rPr lang="en-US" altLang="ko-KR" dirty="0"/>
              <a:t>ID </a:t>
            </a:r>
            <a:r>
              <a:rPr lang="ko-KR" altLang="en-US" dirty="0"/>
              <a:t>값을 보내서 이미지를 불러오게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</a:t>
            </a:r>
            <a:r>
              <a:rPr lang="en-US" altLang="ko-KR" dirty="0"/>
              <a:t>) </a:t>
            </a:r>
            <a:r>
              <a:rPr lang="ko-KR" altLang="en-US" dirty="0"/>
              <a:t>카메라</a:t>
            </a:r>
            <a:r>
              <a:rPr lang="en-US" altLang="ko-KR" dirty="0"/>
              <a:t>ID=1 </a:t>
            </a:r>
            <a:r>
              <a:rPr lang="ko-KR" altLang="en-US" dirty="0"/>
              <a:t>객체</a:t>
            </a:r>
            <a:r>
              <a:rPr lang="en-US" altLang="ko-KR" dirty="0"/>
              <a:t>ID=1 </a:t>
            </a:r>
            <a:r>
              <a:rPr lang="ko-KR" altLang="en-US" dirty="0"/>
              <a:t>이면 </a:t>
            </a:r>
            <a:r>
              <a:rPr lang="en-US" altLang="ko-KR" dirty="0"/>
              <a:t>save.1.1.png </a:t>
            </a:r>
            <a:r>
              <a:rPr lang="ko-KR" altLang="en-US" dirty="0"/>
              <a:t>을 입력하게 하였습니다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EE296-32C3-48D8-BE2A-DA688386EE00}"/>
              </a:ext>
            </a:extLst>
          </p:cNvPr>
          <p:cNvSpPr txBox="1"/>
          <p:nvPr/>
        </p:nvSpPr>
        <p:spPr>
          <a:xfrm>
            <a:off x="438912" y="292608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그래프창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91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9166A8-25B7-41AA-B5D7-F2C42C43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C38BAA-37A8-4DA9-843B-310755029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904"/>
            <a:ext cx="7278625" cy="11439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ADD58D-29BA-4B23-BCC9-E5CAA1410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0592"/>
            <a:ext cx="8564170" cy="3791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E6ED8-ED81-4146-9C23-D99EBA92FD8C}"/>
              </a:ext>
            </a:extLst>
          </p:cNvPr>
          <p:cNvSpPr txBox="1"/>
          <p:nvPr/>
        </p:nvSpPr>
        <p:spPr>
          <a:xfrm>
            <a:off x="109728" y="1109472"/>
            <a:ext cx="409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네비게이션 바 디자인 설정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091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9166A8-25B7-41AA-B5D7-F2C42C43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053A60-0F50-41D7-A026-C5C64EDFF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16" y="1164336"/>
            <a:ext cx="6102322" cy="5498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74CF5-BB19-4A1D-BBD4-32B4ABFCEE19}"/>
              </a:ext>
            </a:extLst>
          </p:cNvPr>
          <p:cNvSpPr txBox="1"/>
          <p:nvPr/>
        </p:nvSpPr>
        <p:spPr>
          <a:xfrm>
            <a:off x="243840" y="1328928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실시간 시간 날짜 출력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74CF5-BB19-4A1D-BBD4-32B4ABFCEE19}"/>
              </a:ext>
            </a:extLst>
          </p:cNvPr>
          <p:cNvSpPr txBox="1"/>
          <p:nvPr/>
        </p:nvSpPr>
        <p:spPr>
          <a:xfrm>
            <a:off x="7429186" y="1150048"/>
            <a:ext cx="30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유튜브 영상 불러오기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C68733-F99F-4FCD-9FAB-709738EC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75361"/>
            <a:ext cx="5744853" cy="3255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BF904F-750A-4677-8F6A-2CF6F067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3D4BBF-AA33-42DC-A9EB-F780C4B83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58" y="1519380"/>
            <a:ext cx="6112832" cy="12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74CF5-BB19-4A1D-BBD4-32B4ABFCEE19}"/>
              </a:ext>
            </a:extLst>
          </p:cNvPr>
          <p:cNvSpPr txBox="1"/>
          <p:nvPr/>
        </p:nvSpPr>
        <p:spPr>
          <a:xfrm>
            <a:off x="4385445" y="4794381"/>
            <a:ext cx="30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다음페이지 설명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C68733-F99F-4FCD-9FAB-709738ECF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975361"/>
            <a:ext cx="5744853" cy="3255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BF904F-750A-4677-8F6A-2CF6F067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5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ECC86E-0F4F-4724-B638-9B540322D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9" y="933088"/>
            <a:ext cx="1719072" cy="329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3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D74E5D-41B3-4CC0-B3AC-84B377F0EEC2}"/>
              </a:ext>
            </a:extLst>
          </p:cNvPr>
          <p:cNvSpPr txBox="1"/>
          <p:nvPr/>
        </p:nvSpPr>
        <p:spPr>
          <a:xfrm>
            <a:off x="4553712" y="210140"/>
            <a:ext cx="30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유튜브 영상 바꾸기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31D54-BAF8-483E-818F-092A1D4B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8" y="896303"/>
            <a:ext cx="4734763" cy="27629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209E3E-B7F8-40B7-B3CC-63FFD8363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63" y="896303"/>
            <a:ext cx="5458587" cy="3953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E8A431-4DA4-4C9F-A7E3-EE0C79D8A44E}"/>
              </a:ext>
            </a:extLst>
          </p:cNvPr>
          <p:cNvSpPr txBox="1"/>
          <p:nvPr/>
        </p:nvSpPr>
        <p:spPr>
          <a:xfrm>
            <a:off x="446748" y="5038367"/>
            <a:ext cx="1106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ko-KR" altLang="en-US" dirty="0" err="1"/>
              <a:t>쿼리문</a:t>
            </a:r>
            <a:r>
              <a:rPr lang="ko-KR" altLang="en-US" dirty="0"/>
              <a:t> </a:t>
            </a:r>
            <a:r>
              <a:rPr lang="en-US" altLang="ko-KR" dirty="0"/>
              <a:t>DISTINCT</a:t>
            </a:r>
            <a:r>
              <a:rPr lang="ko-KR" altLang="en-US" dirty="0"/>
              <a:t>를 이용하여 카메라 값을 불러와 </a:t>
            </a:r>
            <a:r>
              <a:rPr lang="en-US" altLang="ko-KR" dirty="0"/>
              <a:t>for</a:t>
            </a:r>
            <a:r>
              <a:rPr lang="ko-KR" altLang="en-US" dirty="0"/>
              <a:t>문을 돌려서 카메라를 </a:t>
            </a:r>
            <a:r>
              <a:rPr lang="ko-KR" altLang="en-US" dirty="0" err="1"/>
              <a:t>생성해야할</a:t>
            </a:r>
            <a:r>
              <a:rPr lang="ko-KR" altLang="en-US" dirty="0"/>
              <a:t> 것 같았습니다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지금 현재 프로젝트 기간이라서 직관적으로 해결하였습니다</a:t>
            </a:r>
            <a:r>
              <a:rPr lang="en-US" altLang="ko-KR" dirty="0"/>
              <a:t>. </a:t>
            </a:r>
            <a:r>
              <a:rPr lang="ko-KR" altLang="en-US" dirty="0"/>
              <a:t>시간이 있었다면 제가 생각하는 방법으로 </a:t>
            </a:r>
            <a:r>
              <a:rPr lang="ko-KR" altLang="en-US" dirty="0" err="1"/>
              <a:t>했을것입니다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58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2DD232F-29D8-4DA3-99B2-AAB09ACA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237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B5A82F-75FA-4CD8-8603-624C122FE250}"/>
              </a:ext>
            </a:extLst>
          </p:cNvPr>
          <p:cNvSpPr txBox="1"/>
          <p:nvPr/>
        </p:nvSpPr>
        <p:spPr>
          <a:xfrm>
            <a:off x="4775589" y="5611245"/>
            <a:ext cx="30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다음페이지 설명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13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74CF5-BB19-4A1D-BBD4-32B4ABFCEE19}"/>
              </a:ext>
            </a:extLst>
          </p:cNvPr>
          <p:cNvSpPr txBox="1"/>
          <p:nvPr/>
        </p:nvSpPr>
        <p:spPr>
          <a:xfrm>
            <a:off x="518106" y="4681005"/>
            <a:ext cx="1132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  <a:r>
              <a:rPr lang="en-US" altLang="ko-KR" dirty="0"/>
              <a:t>ID</a:t>
            </a:r>
            <a:r>
              <a:rPr lang="ko-KR" altLang="en-US" dirty="0"/>
              <a:t>와 객체</a:t>
            </a:r>
            <a:r>
              <a:rPr lang="en-US" altLang="ko-KR" dirty="0"/>
              <a:t>ID</a:t>
            </a:r>
            <a:r>
              <a:rPr lang="ko-KR" altLang="en-US" dirty="0"/>
              <a:t>의 값을 보내주려고 </a:t>
            </a:r>
            <a:r>
              <a:rPr lang="en-US" altLang="ko-KR" dirty="0"/>
              <a:t>form</a:t>
            </a:r>
            <a:r>
              <a:rPr lang="ko-KR" altLang="en-US" dirty="0"/>
              <a:t>태그를 감싸주었고 </a:t>
            </a:r>
            <a:r>
              <a:rPr lang="en-US" altLang="ko-KR" dirty="0"/>
              <a:t>&lt;input&gt;</a:t>
            </a:r>
            <a:r>
              <a:rPr lang="ko-KR" altLang="en-US" dirty="0"/>
              <a:t>태그를 만들어 </a:t>
            </a:r>
            <a:r>
              <a:rPr lang="ko-KR" altLang="en-US" dirty="0" err="1"/>
              <a:t>객체값을</a:t>
            </a:r>
            <a:r>
              <a:rPr lang="ko-KR" altLang="en-US" dirty="0"/>
              <a:t> 보내주었습니다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68D883-8B39-4DE2-81F3-DDCCA7EA8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6" y="916056"/>
            <a:ext cx="6230219" cy="3562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868234-70FD-41D0-9AFF-7D0B65947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77" y="1125634"/>
            <a:ext cx="3486637" cy="3143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9DD81-3DFF-4875-A288-5B42D6AED0A9}"/>
              </a:ext>
            </a:extLst>
          </p:cNvPr>
          <p:cNvSpPr txBox="1"/>
          <p:nvPr/>
        </p:nvSpPr>
        <p:spPr>
          <a:xfrm>
            <a:off x="4882896" y="344622"/>
            <a:ext cx="30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</a:t>
            </a:r>
            <a:r>
              <a:rPr lang="ko-KR" altLang="en-US" dirty="0"/>
              <a:t>객체 테이블 생성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87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974CF5-BB19-4A1D-BBD4-32B4ABFCEE19}"/>
              </a:ext>
            </a:extLst>
          </p:cNvPr>
          <p:cNvSpPr txBox="1"/>
          <p:nvPr/>
        </p:nvSpPr>
        <p:spPr>
          <a:xfrm>
            <a:off x="463296" y="353568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controller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D8027B-702D-4998-9553-F0CA8DF3C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8" y="820140"/>
            <a:ext cx="8449854" cy="4925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3D49C-1D7E-44B4-A429-B2A237FE4F77}"/>
              </a:ext>
            </a:extLst>
          </p:cNvPr>
          <p:cNvSpPr txBox="1"/>
          <p:nvPr/>
        </p:nvSpPr>
        <p:spPr>
          <a:xfrm>
            <a:off x="231648" y="5858101"/>
            <a:ext cx="1132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보낸 </a:t>
            </a:r>
            <a:r>
              <a:rPr lang="ko-KR" altLang="en-US" dirty="0" err="1"/>
              <a:t>객체값을</a:t>
            </a:r>
            <a:r>
              <a:rPr lang="ko-KR" altLang="en-US" dirty="0"/>
              <a:t> 컨트롤러로 통하여 </a:t>
            </a:r>
            <a:r>
              <a:rPr lang="en-US" altLang="ko-KR" dirty="0"/>
              <a:t>DB</a:t>
            </a:r>
            <a:r>
              <a:rPr lang="ko-KR" altLang="en-US" dirty="0" err="1"/>
              <a:t>에접근하여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en-US" altLang="ko-KR" dirty="0"/>
              <a:t>&lt;DTO&gt;</a:t>
            </a:r>
            <a:r>
              <a:rPr lang="ko-KR" altLang="en-US" dirty="0"/>
              <a:t>에 담아서 플라스크 서버로 보냅니다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형태를 </a:t>
            </a:r>
            <a:r>
              <a:rPr lang="ko-KR" altLang="en-US" dirty="0" err="1"/>
              <a:t>바로보낼수</a:t>
            </a:r>
            <a:r>
              <a:rPr lang="ko-KR" altLang="en-US" dirty="0"/>
              <a:t> 없어 </a:t>
            </a:r>
            <a:r>
              <a:rPr lang="en-US" altLang="ko-KR" dirty="0"/>
              <a:t>json</a:t>
            </a:r>
            <a:r>
              <a:rPr lang="ko-KR" altLang="en-US" dirty="0"/>
              <a:t> 형태로 변환하여 보냅니다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92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184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Task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SMT056</dc:creator>
  <cp:lastModifiedBy>SMT056</cp:lastModifiedBy>
  <cp:revision>5</cp:revision>
  <dcterms:created xsi:type="dcterms:W3CDTF">2021-02-24T07:40:53Z</dcterms:created>
  <dcterms:modified xsi:type="dcterms:W3CDTF">2021-02-24T08:20:30Z</dcterms:modified>
</cp:coreProperties>
</file>