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4A72A-D29D-4478-8F7F-EEE8827E9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52657-9B1D-4B38-82F4-4B71CBE5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C207C-3D34-4739-98C4-B6C51CEE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71E8F-FB66-4B70-A552-ED8D8A02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916C2-10F1-459A-B190-84E57546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1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23430-6394-49C1-8F21-BE1A8E53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D5B49-497F-4770-B3CB-2D746CFF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D6981-FA65-40CC-BACD-41447DB9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A5BE7-664D-40F9-9793-8C8F15E1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1F54A-9BDE-4F31-B5F6-1D8AA35A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DEBB4A-E8FF-4105-836B-2DD7C24AC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A5671-5C51-4405-BF7C-299B6766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0A512-17FC-4DED-8F09-3802853C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4EDA-7C5B-4534-8C63-3AEBCA60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EB26A-BC6B-4BEC-9A60-CA3F374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FE368-B706-4461-9203-88694A0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5D9B8-7303-4390-9230-895F5C03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F7C15-0EE7-42AD-BA80-12389AFB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A869C-6842-4B4F-86C9-F9F5A32A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1C7D4-38B4-49FA-B271-66BEA09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2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3E30F-E888-4280-838E-65AB98BA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861EC-CA50-4C89-9B1C-8B2985DAF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C8C33-2F1C-4772-B6E1-AD860FC6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0E6E7-09ED-4450-B737-57118338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31725-ABAD-425D-9FA8-9E7FE541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5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A7AE1-05C0-427F-801E-423B5836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F991B-83BE-4103-B071-FA196A941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DF776-EBEB-4484-9D8E-870F90F1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4A00C-5120-4E11-ACE5-A3C6F63C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D8DEA-7D07-42AD-877F-6CFEE070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0BA68-54E6-4B6D-B367-5CB02C9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7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64A28-01E8-4D72-BF5C-FE41EA98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79243-99A8-42AE-9AE1-B3BF5624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BA360-E47A-4CEA-A0C2-31E46916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F6412-D70A-481B-A109-0EB907BF5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CE17-3D79-4F11-B922-37CE8C130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36FF-8C63-46B9-B711-3EC102DA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A52903-F59C-46ED-8B86-6300DBC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445D53-C7F3-4997-A363-211814A4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C8F0-495C-4704-9D2F-1594835A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C8739-76F6-40E1-A894-A039A36A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73EF7-6BA9-4C85-8720-21C911E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F36E1-8DAB-4AE5-A2C4-390307C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9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41509-6D73-40E8-A491-A3214480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41C94E-0C81-43FC-A747-10F27344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FB8F6-EEB6-4E2B-84CE-A026DBFC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08917-8D21-4778-905C-4B8D257F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640F5-1890-4FD8-98D4-74CDA711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D68C4-7907-427F-9F48-0FD4791A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3EBDB-B60A-4A96-869F-DBD8115E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56501-81C5-48DB-9822-1014E06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DF06E-E781-4831-BB86-10B976E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3A007-8515-46B6-86BC-0726D00F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124BA-3ABB-4054-B96B-611755874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92484-501A-4B8B-B1D2-C63EA727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4534B-F8E1-4A73-921E-69395FF3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92A8D-5C83-45C4-97EC-98BBAA76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AAFB1-056D-4BDF-A809-8EA6A29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0F058-E009-4BC1-B809-49B59345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4DF1D-ECE6-458A-99B8-2735C9A3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E49A0-0897-43E6-99D2-20B50800E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667D-BD71-4B9B-9F44-F75B9FAAB9D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FC590-EF03-454A-9130-007B44E9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1CD65-B723-4E86-96A7-9357AB871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1B04-9E8D-40AD-83C8-9242C514F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818E62-E7AB-4F6D-B511-DD19125E8DC8}"/>
              </a:ext>
            </a:extLst>
          </p:cNvPr>
          <p:cNvSpPr/>
          <p:nvPr/>
        </p:nvSpPr>
        <p:spPr>
          <a:xfrm>
            <a:off x="1130300" y="520700"/>
            <a:ext cx="2463800" cy="229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25E43-D4DF-423A-A82F-9324894067F6}"/>
              </a:ext>
            </a:extLst>
          </p:cNvPr>
          <p:cNvSpPr txBox="1"/>
          <p:nvPr/>
        </p:nvSpPr>
        <p:spPr>
          <a:xfrm>
            <a:off x="1502028" y="1150375"/>
            <a:ext cx="1720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소원권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15000P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615C66-3A39-4806-BA13-D15FDA3380F1}"/>
              </a:ext>
            </a:extLst>
          </p:cNvPr>
          <p:cNvSpPr/>
          <p:nvPr/>
        </p:nvSpPr>
        <p:spPr>
          <a:xfrm>
            <a:off x="1130300" y="3199991"/>
            <a:ext cx="2463800" cy="229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105F2-8684-44D7-B9D3-E2E20A3E9C69}"/>
              </a:ext>
            </a:extLst>
          </p:cNvPr>
          <p:cNvSpPr txBox="1"/>
          <p:nvPr/>
        </p:nvSpPr>
        <p:spPr>
          <a:xfrm>
            <a:off x="1629466" y="3829666"/>
            <a:ext cx="1465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옷 사기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3500P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36E77C-6B80-4660-9421-F77FE34FB523}"/>
              </a:ext>
            </a:extLst>
          </p:cNvPr>
          <p:cNvSpPr/>
          <p:nvPr/>
        </p:nvSpPr>
        <p:spPr>
          <a:xfrm>
            <a:off x="3894773" y="520700"/>
            <a:ext cx="2463800" cy="229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DE792-2C7E-42F7-85F6-1A4034C21F36}"/>
              </a:ext>
            </a:extLst>
          </p:cNvPr>
          <p:cNvSpPr txBox="1"/>
          <p:nvPr/>
        </p:nvSpPr>
        <p:spPr>
          <a:xfrm>
            <a:off x="3925062" y="1150375"/>
            <a:ext cx="2403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간식 </a:t>
            </a:r>
            <a:r>
              <a:rPr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사러가기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800P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3E5169-487B-47E9-B5EC-344F88B5849C}"/>
              </a:ext>
            </a:extLst>
          </p:cNvPr>
          <p:cNvSpPr/>
          <p:nvPr/>
        </p:nvSpPr>
        <p:spPr>
          <a:xfrm>
            <a:off x="3894773" y="3219656"/>
            <a:ext cx="2463800" cy="229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B7B02-D0E8-43DC-BDAF-1EF24AFA5083}"/>
              </a:ext>
            </a:extLst>
          </p:cNvPr>
          <p:cNvSpPr txBox="1"/>
          <p:nvPr/>
        </p:nvSpPr>
        <p:spPr>
          <a:xfrm>
            <a:off x="4070135" y="3849331"/>
            <a:ext cx="2113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핸드폰 사용시간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증가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500P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84B36E-613E-4ACF-829E-E0E688630535}"/>
              </a:ext>
            </a:extLst>
          </p:cNvPr>
          <p:cNvSpPr/>
          <p:nvPr/>
        </p:nvSpPr>
        <p:spPr>
          <a:xfrm>
            <a:off x="6659246" y="520700"/>
            <a:ext cx="2463800" cy="229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F6760-439E-49E1-BAE7-10E4080319EC}"/>
              </a:ext>
            </a:extLst>
          </p:cNvPr>
          <p:cNvSpPr txBox="1"/>
          <p:nvPr/>
        </p:nvSpPr>
        <p:spPr>
          <a:xfrm>
            <a:off x="6740833" y="1150375"/>
            <a:ext cx="2300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영화보러가기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2000P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F94C210-BC33-484C-8A2F-1144FFDFE5EA}"/>
              </a:ext>
            </a:extLst>
          </p:cNvPr>
          <p:cNvSpPr/>
          <p:nvPr/>
        </p:nvSpPr>
        <p:spPr>
          <a:xfrm>
            <a:off x="6659246" y="3199991"/>
            <a:ext cx="2463800" cy="22987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DE502-EE7F-4989-BDB9-CBECF97096D3}"/>
              </a:ext>
            </a:extLst>
          </p:cNvPr>
          <p:cNvSpPr txBox="1"/>
          <p:nvPr/>
        </p:nvSpPr>
        <p:spPr>
          <a:xfrm>
            <a:off x="7093494" y="3829666"/>
            <a:ext cx="1595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외식하기</a:t>
            </a:r>
            <a:endParaRPr lang="en-US" altLang="ko-KR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4000P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3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 Higgins</dc:creator>
  <cp:lastModifiedBy>James Higgins</cp:lastModifiedBy>
  <cp:revision>1</cp:revision>
  <dcterms:created xsi:type="dcterms:W3CDTF">2021-08-31T16:03:03Z</dcterms:created>
  <dcterms:modified xsi:type="dcterms:W3CDTF">2021-08-31T16:38:25Z</dcterms:modified>
</cp:coreProperties>
</file>