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>
        <p:scale>
          <a:sx n="89" d="100"/>
          <a:sy n="89" d="100"/>
        </p:scale>
        <p:origin x="187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925D-E687-4C39-8CD5-443B01BD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0C1EA-F545-44C5-AD2E-8D12108B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9268E-8835-48ED-838C-61C1B6E2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4C5C2-7C62-4493-81B4-8DC697F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B2339-A400-42A1-A635-8F2414C7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6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D22B-A541-4903-AF5F-2F89B58D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DEB48-C03F-4892-954C-648A91732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AF4D3-7AC6-4004-8DA4-B7D92E58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5F764-407A-4DF5-BB87-F5A9127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AC5F5-A6F9-42F6-A7F4-D26DB2D0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84D34-6E7B-4537-B30A-E2FE8E361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B108-A6C9-4008-AFED-7C5D9411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5012F-E4EE-416A-ABDF-7A352100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DDB9-AF4A-49F7-BE00-7E821075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71DB5-187F-4040-9D15-63E866D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5B74C-961B-49EF-967D-85D3F22D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1820D-688E-459D-95F2-FDE1DA66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1785A-9F34-4EF5-974E-71976E90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41FA1-74BB-49C9-9E6E-8D18DE9B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A890-DD1E-4B03-ABC8-1503D3B3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BFBF-CCD5-44F4-91F0-9054ACE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E649E-CE7C-4F14-9BFA-6C1C02CE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CC0E-FAE7-47B4-B208-B973AE1C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C22CC-C7DC-4F68-B6A4-E71304A9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B4F09-B937-4F9F-A9CF-B075E14E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1BEEF-7EEE-4E25-A046-AAC02770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85A6A-1347-4BE2-B147-6C2669FA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D6FFB-1339-412E-90CF-37E65D09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B21B-D657-479A-892B-D0B086F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66118-F0C6-494B-9B91-2EEA7F2A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AEA5B-1986-4D18-80A0-3192D35E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A829-A73B-4120-966F-00C3D69B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8DB58-9AB3-4FF0-B7FC-6813388C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68D8D-D5DD-4D03-8FE1-F3FAB4B2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5199E-5A74-4531-B71C-0FB1956D2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791C4-A158-45FF-8842-827C536B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AFDA7-EA69-45EC-83F2-06774B24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63DD9-4089-48C5-B387-55FC5DC8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90376-75B3-4875-B8FA-EDD788E9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F862A-A877-4886-A048-0BDA01E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2DE9E5-077A-4000-B9C1-8A5C83C6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0DA4F-76B3-4A65-A0D8-D6D3A6C4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BF1F3-674B-4040-A3E3-346734B4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F5E1DC-09C2-4ED8-9E1A-E52C58CA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1752DB-01E6-484C-86D2-964F20A6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4E6D1-390A-46C9-BEED-66E9F726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51EA0-CA54-4151-87FD-14F092DC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CF530-91C3-421A-9936-C974E8FD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46A68-1679-4A83-A92A-823170AB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A2DB-5D52-43E9-B608-31FB1522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9E042-63D2-4A83-BF12-E50C33A7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D376F-3798-4A7F-989C-44987064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A783C-E296-4953-B3FA-2101DD65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7E67F-E8DA-4BEE-9998-57FC09DFB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B9438-36D9-4066-A5CE-EF193B6C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686AE-77A3-412C-B5E7-43FECD28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D7B6E-F414-40FF-B03F-E1CDF88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B7B35-3132-471D-82F1-CFB8485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5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4EEE40-959B-4A9E-B4AC-D779B006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0198D-524E-4E56-901B-3CD1E9A8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66678-97CA-44D7-A777-3FCE8CC38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D87E-2649-46AC-B739-64E50F2D05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68C02-CC3B-4589-A95F-932F8674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F8E22-1C7B-4F6C-B663-95BC0B0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60B0-45A8-4F01-B22A-2B74B5ACC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4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2DF29C-49B0-4FDB-8E75-938B39C3D70F}"/>
              </a:ext>
            </a:extLst>
          </p:cNvPr>
          <p:cNvSpPr/>
          <p:nvPr/>
        </p:nvSpPr>
        <p:spPr>
          <a:xfrm>
            <a:off x="280125" y="1766748"/>
            <a:ext cx="4240405" cy="1852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E396-4C30-484B-9890-57DB1A8F8342}"/>
              </a:ext>
            </a:extLst>
          </p:cNvPr>
          <p:cNvSpPr/>
          <p:nvPr/>
        </p:nvSpPr>
        <p:spPr>
          <a:xfrm>
            <a:off x="134470" y="103094"/>
            <a:ext cx="4545106" cy="658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B2129-6DEE-4666-AD33-0514C2108BEE}"/>
              </a:ext>
            </a:extLst>
          </p:cNvPr>
          <p:cNvSpPr/>
          <p:nvPr/>
        </p:nvSpPr>
        <p:spPr>
          <a:xfrm>
            <a:off x="134470" y="103094"/>
            <a:ext cx="4545106" cy="6651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C6E42-950D-4714-B2B8-1FF4FA102BD1}"/>
              </a:ext>
            </a:extLst>
          </p:cNvPr>
          <p:cNvSpPr txBox="1"/>
          <p:nvPr/>
        </p:nvSpPr>
        <p:spPr>
          <a:xfrm>
            <a:off x="1303996" y="294057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REWARD SHOP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04D526-63E1-46CC-AEC6-9903E5A7C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34912" r="7746" b="44"/>
          <a:stretch/>
        </p:blipFill>
        <p:spPr bwMode="auto">
          <a:xfrm>
            <a:off x="321549" y="2170443"/>
            <a:ext cx="1217500" cy="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음식, 플레이트, 그릇, 다른이(가) 표시된 사진&#10;&#10;자동 생성된 설명">
            <a:extLst>
              <a:ext uri="{FF2B5EF4-FFF2-40B4-BE49-F238E27FC236}">
                <a16:creationId xmlns:a16="http://schemas.microsoft.com/office/drawing/2014/main" id="{6BE7333E-22B5-407F-B58C-9FB6CD99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73" y="2170443"/>
            <a:ext cx="1092149" cy="994787"/>
          </a:xfrm>
          <a:prstGeom prst="rect">
            <a:avLst/>
          </a:prstGeom>
        </p:spPr>
      </p:pic>
      <p:pic>
        <p:nvPicPr>
          <p:cNvPr id="12" name="그림 11" descr="음식, 플레이트, 다른, 야채이(가) 표시된 사진&#10;&#10;자동 생성된 설명">
            <a:extLst>
              <a:ext uri="{FF2B5EF4-FFF2-40B4-BE49-F238E27FC236}">
                <a16:creationId xmlns:a16="http://schemas.microsoft.com/office/drawing/2014/main" id="{B7A02BB2-C7BB-4AB9-BC19-EDE72137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46" y="2170442"/>
            <a:ext cx="1217501" cy="994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661868-B67C-4A31-849D-3D237A7CA705}"/>
              </a:ext>
            </a:extLst>
          </p:cNvPr>
          <p:cNvSpPr txBox="1"/>
          <p:nvPr/>
        </p:nvSpPr>
        <p:spPr>
          <a:xfrm>
            <a:off x="288136" y="331130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:18000P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8D942FC-E8D3-43DE-A7DD-BD7D510E8CC5}"/>
              </a:ext>
            </a:extLst>
          </p:cNvPr>
          <p:cNvSpPr/>
          <p:nvPr/>
        </p:nvSpPr>
        <p:spPr>
          <a:xfrm>
            <a:off x="286819" y="1059262"/>
            <a:ext cx="4240405" cy="492369"/>
          </a:xfrm>
          <a:prstGeom prst="roundRect">
            <a:avLst>
              <a:gd name="adj" fmla="val 4523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1234B-F59B-43C1-81EC-B502D758BF14}"/>
              </a:ext>
            </a:extLst>
          </p:cNvPr>
          <p:cNvSpPr txBox="1"/>
          <p:nvPr/>
        </p:nvSpPr>
        <p:spPr>
          <a:xfrm>
            <a:off x="713433" y="1135246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보유포인트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    18000P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C4050-5A89-404B-B38C-E8A00B311723}"/>
              </a:ext>
            </a:extLst>
          </p:cNvPr>
          <p:cNvSpPr/>
          <p:nvPr/>
        </p:nvSpPr>
        <p:spPr>
          <a:xfrm>
            <a:off x="351791" y="1120780"/>
            <a:ext cx="380115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9A6B9-2056-4E59-B1C8-214773BE8F04}"/>
              </a:ext>
            </a:extLst>
          </p:cNvPr>
          <p:cNvSpPr txBox="1"/>
          <p:nvPr/>
        </p:nvSpPr>
        <p:spPr>
          <a:xfrm>
            <a:off x="1720884" y="3311841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:18000P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E9EBE-61DC-4F11-8901-C89BB4921BBB}"/>
              </a:ext>
            </a:extLst>
          </p:cNvPr>
          <p:cNvSpPr txBox="1"/>
          <p:nvPr/>
        </p:nvSpPr>
        <p:spPr>
          <a:xfrm>
            <a:off x="3153632" y="331130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떡볶이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:8000P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AF6C2-DC0B-4127-A9E1-3DDA2CCDA1D6}"/>
              </a:ext>
            </a:extLst>
          </p:cNvPr>
          <p:cNvSpPr txBox="1"/>
          <p:nvPr/>
        </p:nvSpPr>
        <p:spPr>
          <a:xfrm>
            <a:off x="247259" y="177308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Best Item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684D73B-4411-449A-94DC-933D4DEFAB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94" t="1297" r="-94" b="33815"/>
          <a:stretch/>
        </p:blipFill>
        <p:spPr>
          <a:xfrm>
            <a:off x="214011" y="3932351"/>
            <a:ext cx="4313213" cy="155486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BFC1DE0-0A6F-4F28-98DA-F24841C96A7A}"/>
              </a:ext>
            </a:extLst>
          </p:cNvPr>
          <p:cNvSpPr/>
          <p:nvPr/>
        </p:nvSpPr>
        <p:spPr>
          <a:xfrm>
            <a:off x="1816973" y="5861002"/>
            <a:ext cx="1073791" cy="52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BUY</a:t>
            </a:r>
            <a:endParaRPr lang="ko-KR" altLang="en-US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5F2A8D-B7AC-4096-A069-FD02836DAAE3}"/>
              </a:ext>
            </a:extLst>
          </p:cNvPr>
          <p:cNvCxnSpPr/>
          <p:nvPr/>
        </p:nvCxnSpPr>
        <p:spPr>
          <a:xfrm flipH="1" flipV="1">
            <a:off x="4219662" y="1305446"/>
            <a:ext cx="2298584" cy="1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0CCF16-009A-48F0-B0EC-CA48157B8250}"/>
              </a:ext>
            </a:extLst>
          </p:cNvPr>
          <p:cNvSpPr txBox="1"/>
          <p:nvPr/>
        </p:nvSpPr>
        <p:spPr>
          <a:xfrm>
            <a:off x="6618913" y="1224684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계획을 지켜서 쌓인 포인트를 보여줌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1B64B9-3F1B-4135-83C7-7F8A8D4DF7D8}"/>
              </a:ext>
            </a:extLst>
          </p:cNvPr>
          <p:cNvCxnSpPr/>
          <p:nvPr/>
        </p:nvCxnSpPr>
        <p:spPr>
          <a:xfrm flipH="1" flipV="1">
            <a:off x="4219662" y="3879861"/>
            <a:ext cx="2298584" cy="1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57962-C511-4FE9-98A8-1DFC5F535B54}"/>
              </a:ext>
            </a:extLst>
          </p:cNvPr>
          <p:cNvSpPr txBox="1"/>
          <p:nvPr/>
        </p:nvSpPr>
        <p:spPr>
          <a:xfrm>
            <a:off x="6618913" y="3799099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포인트로 살 수 있는 메뉴와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 팔리는 베스트 아이템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가격 표시</a:t>
            </a:r>
          </a:p>
        </p:txBody>
      </p:sp>
    </p:spTree>
    <p:extLst>
      <p:ext uri="{BB962C8B-B14F-4D97-AF65-F5344CB8AC3E}">
        <p14:creationId xmlns:p14="http://schemas.microsoft.com/office/powerpoint/2010/main" val="37527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DAD399-B011-4C76-B52E-2A03DD3F383C}"/>
              </a:ext>
            </a:extLst>
          </p:cNvPr>
          <p:cNvSpPr/>
          <p:nvPr/>
        </p:nvSpPr>
        <p:spPr>
          <a:xfrm>
            <a:off x="3082301" y="2933438"/>
            <a:ext cx="1454749" cy="105111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A369B5-4E21-4A7E-85FA-3423D938D1AF}"/>
              </a:ext>
            </a:extLst>
          </p:cNvPr>
          <p:cNvSpPr/>
          <p:nvPr/>
        </p:nvSpPr>
        <p:spPr>
          <a:xfrm>
            <a:off x="507077" y="3107561"/>
            <a:ext cx="2312576" cy="3153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25EB7E-24AA-45BC-AD79-C94CD4998ADD}"/>
              </a:ext>
            </a:extLst>
          </p:cNvPr>
          <p:cNvSpPr/>
          <p:nvPr/>
        </p:nvSpPr>
        <p:spPr>
          <a:xfrm>
            <a:off x="617778" y="3121600"/>
            <a:ext cx="1409514" cy="29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9887D2-031E-4363-B3AB-277B67BA5AE8}"/>
              </a:ext>
            </a:extLst>
          </p:cNvPr>
          <p:cNvSpPr/>
          <p:nvPr/>
        </p:nvSpPr>
        <p:spPr>
          <a:xfrm>
            <a:off x="316763" y="3041740"/>
            <a:ext cx="474315" cy="4305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E396-4C30-484B-9890-57DB1A8F8342}"/>
              </a:ext>
            </a:extLst>
          </p:cNvPr>
          <p:cNvSpPr/>
          <p:nvPr/>
        </p:nvSpPr>
        <p:spPr>
          <a:xfrm>
            <a:off x="134470" y="103094"/>
            <a:ext cx="4545106" cy="6589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B2129-6DEE-4666-AD33-0514C2108BEE}"/>
              </a:ext>
            </a:extLst>
          </p:cNvPr>
          <p:cNvSpPr/>
          <p:nvPr/>
        </p:nvSpPr>
        <p:spPr>
          <a:xfrm>
            <a:off x="134470" y="103094"/>
            <a:ext cx="4545106" cy="6651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5F2A8D-B7AC-4096-A069-FD02836DAAE3}"/>
              </a:ext>
            </a:extLst>
          </p:cNvPr>
          <p:cNvCxnSpPr/>
          <p:nvPr/>
        </p:nvCxnSpPr>
        <p:spPr>
          <a:xfrm flipH="1" flipV="1">
            <a:off x="4219662" y="1305446"/>
            <a:ext cx="2298584" cy="1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0CCF16-009A-48F0-B0EC-CA48157B8250}"/>
              </a:ext>
            </a:extLst>
          </p:cNvPr>
          <p:cNvSpPr txBox="1"/>
          <p:nvPr/>
        </p:nvSpPr>
        <p:spPr>
          <a:xfrm>
            <a:off x="6503574" y="1177737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 동안 모인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별점의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평균을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시각화 하여 표현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1B64B9-3F1B-4135-83C7-7F8A8D4DF7D8}"/>
              </a:ext>
            </a:extLst>
          </p:cNvPr>
          <p:cNvCxnSpPr/>
          <p:nvPr/>
        </p:nvCxnSpPr>
        <p:spPr>
          <a:xfrm flipH="1" flipV="1">
            <a:off x="4557651" y="2173582"/>
            <a:ext cx="2298584" cy="1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57962-C511-4FE9-98A8-1DFC5F535B54}"/>
              </a:ext>
            </a:extLst>
          </p:cNvPr>
          <p:cNvSpPr txBox="1"/>
          <p:nvPr/>
        </p:nvSpPr>
        <p:spPr>
          <a:xfrm>
            <a:off x="5883215" y="2780229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 동안 공부한 시간의 평균을 그래프화 하고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비슷한 사용자의 평균과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1E83-616C-4923-85E9-DEE141983420}"/>
              </a:ext>
            </a:extLst>
          </p:cNvPr>
          <p:cNvSpPr txBox="1"/>
          <p:nvPr/>
        </p:nvSpPr>
        <p:spPr>
          <a:xfrm>
            <a:off x="1089996" y="30575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AI SMART REPORT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22FD5-3C27-4A41-B042-88AEB3CE539C}"/>
              </a:ext>
            </a:extLst>
          </p:cNvPr>
          <p:cNvSpPr txBox="1"/>
          <p:nvPr/>
        </p:nvSpPr>
        <p:spPr>
          <a:xfrm>
            <a:off x="233030" y="93611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 평균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별점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F3FE66C7-31E3-4E40-82C4-FBC614B3D85C}"/>
              </a:ext>
            </a:extLst>
          </p:cNvPr>
          <p:cNvSpPr/>
          <p:nvPr/>
        </p:nvSpPr>
        <p:spPr>
          <a:xfrm>
            <a:off x="320228" y="1332818"/>
            <a:ext cx="322392" cy="293483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820B55BB-718A-4C90-859F-95FEB87A82E8}"/>
              </a:ext>
            </a:extLst>
          </p:cNvPr>
          <p:cNvSpPr/>
          <p:nvPr/>
        </p:nvSpPr>
        <p:spPr>
          <a:xfrm>
            <a:off x="700144" y="1332818"/>
            <a:ext cx="322392" cy="293483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140BDF91-8B87-48C5-A9EB-7BA1E9171C81}"/>
              </a:ext>
            </a:extLst>
          </p:cNvPr>
          <p:cNvSpPr/>
          <p:nvPr/>
        </p:nvSpPr>
        <p:spPr>
          <a:xfrm>
            <a:off x="1080060" y="1333930"/>
            <a:ext cx="322392" cy="293483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83DBED67-0D80-41FB-B01D-DC6505E16AF2}"/>
              </a:ext>
            </a:extLst>
          </p:cNvPr>
          <p:cNvSpPr/>
          <p:nvPr/>
        </p:nvSpPr>
        <p:spPr>
          <a:xfrm>
            <a:off x="1459976" y="1332818"/>
            <a:ext cx="322392" cy="293483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1738A8FF-6980-4137-93B6-A1B93557D497}"/>
              </a:ext>
            </a:extLst>
          </p:cNvPr>
          <p:cNvSpPr/>
          <p:nvPr/>
        </p:nvSpPr>
        <p:spPr>
          <a:xfrm>
            <a:off x="1839892" y="1333930"/>
            <a:ext cx="322392" cy="293483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BE75F-04AD-4304-8856-C66C8BE95832}"/>
              </a:ext>
            </a:extLst>
          </p:cNvPr>
          <p:cNvSpPr txBox="1"/>
          <p:nvPr/>
        </p:nvSpPr>
        <p:spPr>
          <a:xfrm>
            <a:off x="2307475" y="129489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3.3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/5.0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F99842-4BDE-4630-829C-D6DB4EAD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93" y="1294893"/>
            <a:ext cx="116641" cy="46656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F19ADF-2CD5-4074-913D-AD2A21F7899A}"/>
              </a:ext>
            </a:extLst>
          </p:cNvPr>
          <p:cNvSpPr/>
          <p:nvPr/>
        </p:nvSpPr>
        <p:spPr>
          <a:xfrm>
            <a:off x="285220" y="1839950"/>
            <a:ext cx="1285385" cy="59044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FF09F2-D099-40B7-AD02-46551DD25C41}"/>
              </a:ext>
            </a:extLst>
          </p:cNvPr>
          <p:cNvSpPr/>
          <p:nvPr/>
        </p:nvSpPr>
        <p:spPr>
          <a:xfrm>
            <a:off x="1787642" y="1839950"/>
            <a:ext cx="1285385" cy="59044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B48AE96-783D-4AEA-BFD1-DEEF728658DB}"/>
              </a:ext>
            </a:extLst>
          </p:cNvPr>
          <p:cNvSpPr/>
          <p:nvPr/>
        </p:nvSpPr>
        <p:spPr>
          <a:xfrm>
            <a:off x="3272266" y="1824068"/>
            <a:ext cx="1285385" cy="59044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lock free icon">
            <a:extLst>
              <a:ext uri="{FF2B5EF4-FFF2-40B4-BE49-F238E27FC236}">
                <a16:creationId xmlns:a16="http://schemas.microsoft.com/office/drawing/2014/main" id="{B6705C28-1294-4330-B957-B9251690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3" y="3013435"/>
            <a:ext cx="480095" cy="4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BB4A93-CF71-486B-A04A-0D0C4EB8B6B5}"/>
              </a:ext>
            </a:extLst>
          </p:cNvPr>
          <p:cNvSpPr txBox="1"/>
          <p:nvPr/>
        </p:nvSpPr>
        <p:spPr>
          <a:xfrm>
            <a:off x="233030" y="2595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 평균 공부시간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C5AAF-0384-4F1C-96DD-24C9796D0B77}"/>
              </a:ext>
            </a:extLst>
          </p:cNvPr>
          <p:cNvSpPr txBox="1"/>
          <p:nvPr/>
        </p:nvSpPr>
        <p:spPr>
          <a:xfrm>
            <a:off x="901779" y="314642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 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1875482-81EB-486A-ADAE-2DAD38945A9A}"/>
              </a:ext>
            </a:extLst>
          </p:cNvPr>
          <p:cNvSpPr/>
          <p:nvPr/>
        </p:nvSpPr>
        <p:spPr>
          <a:xfrm>
            <a:off x="507077" y="3639405"/>
            <a:ext cx="2312576" cy="3153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952B9C-BC19-4D0A-B2FB-1839C1820803}"/>
              </a:ext>
            </a:extLst>
          </p:cNvPr>
          <p:cNvSpPr/>
          <p:nvPr/>
        </p:nvSpPr>
        <p:spPr>
          <a:xfrm>
            <a:off x="617778" y="3653444"/>
            <a:ext cx="1763214" cy="295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A81C9C-3072-4B4F-88C0-8C8E8D2D289F}"/>
              </a:ext>
            </a:extLst>
          </p:cNvPr>
          <p:cNvSpPr/>
          <p:nvPr/>
        </p:nvSpPr>
        <p:spPr>
          <a:xfrm>
            <a:off x="316763" y="3573584"/>
            <a:ext cx="474315" cy="4305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Clock free icon">
            <a:extLst>
              <a:ext uri="{FF2B5EF4-FFF2-40B4-BE49-F238E27FC236}">
                <a16:creationId xmlns:a16="http://schemas.microsoft.com/office/drawing/2014/main" id="{182CB1AE-7B56-4A3B-B15B-7EA83254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3" y="3545279"/>
            <a:ext cx="480095" cy="4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E53CAE9-7998-4413-BD4A-66851872C243}"/>
              </a:ext>
            </a:extLst>
          </p:cNvPr>
          <p:cNvSpPr txBox="1"/>
          <p:nvPr/>
        </p:nvSpPr>
        <p:spPr>
          <a:xfrm>
            <a:off x="901779" y="3678264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 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9A592-14EB-435C-87F8-6DFA6002D725}"/>
              </a:ext>
            </a:extLst>
          </p:cNvPr>
          <p:cNvSpPr txBox="1"/>
          <p:nvPr/>
        </p:nvSpPr>
        <p:spPr>
          <a:xfrm>
            <a:off x="2255687" y="289792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000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14DEF-067F-41D3-8B92-6B79772B1F77}"/>
              </a:ext>
            </a:extLst>
          </p:cNvPr>
          <p:cNvSpPr txBox="1"/>
          <p:nvPr/>
        </p:nvSpPr>
        <p:spPr>
          <a:xfrm>
            <a:off x="1736453" y="343243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중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E1697A-DF98-4962-BA42-CC43D1986F4A}"/>
              </a:ext>
            </a:extLst>
          </p:cNvPr>
          <p:cNvSpPr txBox="1"/>
          <p:nvPr/>
        </p:nvSpPr>
        <p:spPr>
          <a:xfrm>
            <a:off x="3182397" y="3000372"/>
            <a:ext cx="120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최고시간 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5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26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최저시간 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30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BBA99F-D462-4403-9FA5-2EA50F786B68}"/>
              </a:ext>
            </a:extLst>
          </p:cNvPr>
          <p:cNvSpPr txBox="1"/>
          <p:nvPr/>
        </p:nvSpPr>
        <p:spPr>
          <a:xfrm>
            <a:off x="278573" y="4220568"/>
            <a:ext cx="2271776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집중력 좋은 시간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7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집중력이 떨어지는 시간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C7DD73-9577-436A-9CBC-571CBFCD7690}"/>
              </a:ext>
            </a:extLst>
          </p:cNvPr>
          <p:cNvSpPr/>
          <p:nvPr/>
        </p:nvSpPr>
        <p:spPr>
          <a:xfrm rot="5400000">
            <a:off x="2902558" y="4581475"/>
            <a:ext cx="333867" cy="750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2651A2-9305-416A-BBC9-3C8DB1166E04}"/>
              </a:ext>
            </a:extLst>
          </p:cNvPr>
          <p:cNvSpPr/>
          <p:nvPr/>
        </p:nvSpPr>
        <p:spPr>
          <a:xfrm rot="5400000">
            <a:off x="3137819" y="3892421"/>
            <a:ext cx="333864" cy="1220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2E7CB4-F5C3-4A01-ABD7-CB1648453C22}"/>
              </a:ext>
            </a:extLst>
          </p:cNvPr>
          <p:cNvSpPr txBox="1"/>
          <p:nvPr/>
        </p:nvSpPr>
        <p:spPr>
          <a:xfrm>
            <a:off x="2694450" y="4361329"/>
            <a:ext cx="11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4E1E1-8B38-4586-9CB0-D28A388A0345}"/>
              </a:ext>
            </a:extLst>
          </p:cNvPr>
          <p:cNvSpPr txBox="1"/>
          <p:nvPr/>
        </p:nvSpPr>
        <p:spPr>
          <a:xfrm>
            <a:off x="2647902" y="4829250"/>
            <a:ext cx="993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AB296-B82C-448F-AFCF-F885B79F7663}"/>
              </a:ext>
            </a:extLst>
          </p:cNvPr>
          <p:cNvSpPr txBox="1"/>
          <p:nvPr/>
        </p:nvSpPr>
        <p:spPr>
          <a:xfrm>
            <a:off x="3869446" y="43923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4.2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/5.0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28044A-9894-4224-ABD2-F6921522ACA2}"/>
              </a:ext>
            </a:extLst>
          </p:cNvPr>
          <p:cNvSpPr txBox="1"/>
          <p:nvPr/>
        </p:nvSpPr>
        <p:spPr>
          <a:xfrm>
            <a:off x="3428647" y="484266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2.7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/5.0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Symbols Great Job PNG Transparent Background, Free Download #31177 -  FreeIconsPNG">
            <a:extLst>
              <a:ext uri="{FF2B5EF4-FFF2-40B4-BE49-F238E27FC236}">
                <a16:creationId xmlns:a16="http://schemas.microsoft.com/office/drawing/2014/main" id="{9234CB5C-46D9-4F83-8B8C-523B4B32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95" y="871676"/>
            <a:ext cx="1089275" cy="9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7A53F6C-EEF9-473B-B93C-FA763F5EA876}"/>
              </a:ext>
            </a:extLst>
          </p:cNvPr>
          <p:cNvSpPr txBox="1"/>
          <p:nvPr/>
        </p:nvSpPr>
        <p:spPr>
          <a:xfrm>
            <a:off x="278573" y="188127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집중도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2CC958-4BA0-4EAF-A8E9-5306F06C91D0}"/>
              </a:ext>
            </a:extLst>
          </p:cNvPr>
          <p:cNvSpPr txBox="1"/>
          <p:nvPr/>
        </p:nvSpPr>
        <p:spPr>
          <a:xfrm>
            <a:off x="1782368" y="188127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실천도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AFC8EF-AD0B-42C4-880C-E4587B4BD9C9}"/>
              </a:ext>
            </a:extLst>
          </p:cNvPr>
          <p:cNvSpPr txBox="1"/>
          <p:nvPr/>
        </p:nvSpPr>
        <p:spPr>
          <a:xfrm>
            <a:off x="3252065" y="1857414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</a:p>
        </p:txBody>
      </p:sp>
      <p:sp>
        <p:nvSpPr>
          <p:cNvPr id="80" name="별: 꼭짓점 5개 79">
            <a:extLst>
              <a:ext uri="{FF2B5EF4-FFF2-40B4-BE49-F238E27FC236}">
                <a16:creationId xmlns:a16="http://schemas.microsoft.com/office/drawing/2014/main" id="{B3E88BBD-719B-4985-9BE5-CA73D09D8149}"/>
              </a:ext>
            </a:extLst>
          </p:cNvPr>
          <p:cNvSpPr/>
          <p:nvPr/>
        </p:nvSpPr>
        <p:spPr>
          <a:xfrm>
            <a:off x="387241" y="2093258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별: 꼭짓점 5개 80">
            <a:extLst>
              <a:ext uri="{FF2B5EF4-FFF2-40B4-BE49-F238E27FC236}">
                <a16:creationId xmlns:a16="http://schemas.microsoft.com/office/drawing/2014/main" id="{6626D8FC-814B-4AD4-AEA3-335EEB49CDDC}"/>
              </a:ext>
            </a:extLst>
          </p:cNvPr>
          <p:cNvSpPr/>
          <p:nvPr/>
        </p:nvSpPr>
        <p:spPr>
          <a:xfrm>
            <a:off x="767157" y="2093258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별: 꼭짓점 5개 81">
            <a:extLst>
              <a:ext uri="{FF2B5EF4-FFF2-40B4-BE49-F238E27FC236}">
                <a16:creationId xmlns:a16="http://schemas.microsoft.com/office/drawing/2014/main" id="{20D79E05-DFC5-4BEA-928B-590269293EB8}"/>
              </a:ext>
            </a:extLst>
          </p:cNvPr>
          <p:cNvSpPr/>
          <p:nvPr/>
        </p:nvSpPr>
        <p:spPr>
          <a:xfrm>
            <a:off x="1147073" y="2094370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5개 85">
            <a:extLst>
              <a:ext uri="{FF2B5EF4-FFF2-40B4-BE49-F238E27FC236}">
                <a16:creationId xmlns:a16="http://schemas.microsoft.com/office/drawing/2014/main" id="{D795D8C1-8852-441C-948D-19EE34D03D36}"/>
              </a:ext>
            </a:extLst>
          </p:cNvPr>
          <p:cNvSpPr/>
          <p:nvPr/>
        </p:nvSpPr>
        <p:spPr>
          <a:xfrm>
            <a:off x="1925095" y="2093258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776BB75-A180-4E8C-85AC-54A76889DDE1}"/>
              </a:ext>
            </a:extLst>
          </p:cNvPr>
          <p:cNvSpPr/>
          <p:nvPr/>
        </p:nvSpPr>
        <p:spPr>
          <a:xfrm>
            <a:off x="2305011" y="2093258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별: 꼭짓점 5개 87">
            <a:extLst>
              <a:ext uri="{FF2B5EF4-FFF2-40B4-BE49-F238E27FC236}">
                <a16:creationId xmlns:a16="http://schemas.microsoft.com/office/drawing/2014/main" id="{6FABEAFE-76A0-4809-89AE-4822AC3FB769}"/>
              </a:ext>
            </a:extLst>
          </p:cNvPr>
          <p:cNvSpPr/>
          <p:nvPr/>
        </p:nvSpPr>
        <p:spPr>
          <a:xfrm>
            <a:off x="2680309" y="2088425"/>
            <a:ext cx="304720" cy="271310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7C163244-2EFF-4D4C-8AAC-67202792E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190" y="2021528"/>
            <a:ext cx="188724" cy="377448"/>
          </a:xfrm>
          <a:prstGeom prst="rect">
            <a:avLst/>
          </a:prstGeom>
        </p:spPr>
      </p:pic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524D9CBE-9473-4F6D-B8BF-AE7259CFEAA3}"/>
              </a:ext>
            </a:extLst>
          </p:cNvPr>
          <p:cNvSpPr/>
          <p:nvPr/>
        </p:nvSpPr>
        <p:spPr>
          <a:xfrm>
            <a:off x="3322383" y="2080570"/>
            <a:ext cx="274433" cy="246222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FE603273-E293-48D5-A99A-E398C7EE4827}"/>
              </a:ext>
            </a:extLst>
          </p:cNvPr>
          <p:cNvSpPr/>
          <p:nvPr/>
        </p:nvSpPr>
        <p:spPr>
          <a:xfrm>
            <a:off x="3629471" y="2080570"/>
            <a:ext cx="274433" cy="246222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190DFF64-BCF5-46A6-9EE8-C96806BAE889}"/>
              </a:ext>
            </a:extLst>
          </p:cNvPr>
          <p:cNvSpPr/>
          <p:nvPr/>
        </p:nvSpPr>
        <p:spPr>
          <a:xfrm>
            <a:off x="3936559" y="2081682"/>
            <a:ext cx="274433" cy="246222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37B55C5B-01D6-4B3C-ADB1-6AE165453966}"/>
              </a:ext>
            </a:extLst>
          </p:cNvPr>
          <p:cNvSpPr/>
          <p:nvPr/>
        </p:nvSpPr>
        <p:spPr>
          <a:xfrm>
            <a:off x="4243647" y="2088425"/>
            <a:ext cx="274433" cy="246222"/>
          </a:xfrm>
          <a:prstGeom prst="star5">
            <a:avLst>
              <a:gd name="adj" fmla="val 27112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35F69E-EEE6-466B-81E4-9DF77936E054}"/>
              </a:ext>
            </a:extLst>
          </p:cNvPr>
          <p:cNvSpPr txBox="1"/>
          <p:nvPr/>
        </p:nvSpPr>
        <p:spPr>
          <a:xfrm>
            <a:off x="6842371" y="213517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자세한 항목 별 </a:t>
            </a: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별점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평균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87701F7-3C8B-4786-84DD-C8362322DAD2}"/>
              </a:ext>
            </a:extLst>
          </p:cNvPr>
          <p:cNvCxnSpPr>
            <a:cxnSpLocks/>
          </p:cNvCxnSpPr>
          <p:nvPr/>
        </p:nvCxnSpPr>
        <p:spPr>
          <a:xfrm flipH="1" flipV="1">
            <a:off x="2392596" y="2754719"/>
            <a:ext cx="3490619" cy="2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39DE3E4-93DA-44BF-A6EB-05CB65449168}"/>
              </a:ext>
            </a:extLst>
          </p:cNvPr>
          <p:cNvCxnSpPr>
            <a:cxnSpLocks/>
          </p:cNvCxnSpPr>
          <p:nvPr/>
        </p:nvCxnSpPr>
        <p:spPr>
          <a:xfrm flipH="1" flipV="1">
            <a:off x="4253525" y="3639405"/>
            <a:ext cx="3490619" cy="2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BF7F0B9-1CA1-43D6-83A4-B96FCA0517C0}"/>
              </a:ext>
            </a:extLst>
          </p:cNvPr>
          <p:cNvSpPr txBox="1"/>
          <p:nvPr/>
        </p:nvSpPr>
        <p:spPr>
          <a:xfrm>
            <a:off x="7814281" y="3740123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 달 중 가장 오래 공부한 시간과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적게 공부한 시간 표시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41E25E-D721-413D-847E-59DBE3322E02}"/>
              </a:ext>
            </a:extLst>
          </p:cNvPr>
          <p:cNvSpPr txBox="1"/>
          <p:nvPr/>
        </p:nvSpPr>
        <p:spPr>
          <a:xfrm>
            <a:off x="5368954" y="4543287"/>
            <a:ext cx="48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별점을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바탕으로 가장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별점이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높은 시간과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별점이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낮은 시간을 표시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A2C12B9-D636-43E1-95B1-4BABDD0A119C}"/>
              </a:ext>
            </a:extLst>
          </p:cNvPr>
          <p:cNvCxnSpPr>
            <a:cxnSpLocks/>
          </p:cNvCxnSpPr>
          <p:nvPr/>
        </p:nvCxnSpPr>
        <p:spPr>
          <a:xfrm flipH="1" flipV="1">
            <a:off x="4178735" y="4718101"/>
            <a:ext cx="1092005" cy="16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8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150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 Higgins</dc:creator>
  <cp:lastModifiedBy>James Higgins</cp:lastModifiedBy>
  <cp:revision>1</cp:revision>
  <dcterms:created xsi:type="dcterms:W3CDTF">2021-08-20T14:26:50Z</dcterms:created>
  <dcterms:modified xsi:type="dcterms:W3CDTF">2021-08-20T16:17:00Z</dcterms:modified>
</cp:coreProperties>
</file>