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D1ED-C6DD-A121-2021-A160F3CF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BC42E3-D812-15AB-70CF-59C1CA284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66D2-C349-43D3-B10D-DFAB3C33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47E60-E48A-51D9-377B-F7D8BE2C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2590B-BA85-39CD-26D7-FAB710A8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8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A29A-0416-EA0C-F484-3371A5B2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56DF1-9FE3-C903-C8D9-67FF7F56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8107B-A523-7545-68F6-8BC127B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444C-8CC3-51AC-C6EA-37882B3F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46F3E-3A12-0DF2-954A-3CC607D8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412939-6841-B127-A7AF-09E49DE1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896FE-9EF5-1120-9514-E86A43A5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C66BE-FBBC-36BD-A677-539066FF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E5964-33AB-A69E-80A2-BBF3164B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A0A15-7458-67BA-F4B1-70580FB6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A147-0601-BC21-8CF2-7FB326BD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FD4C4-D404-9F0D-6207-B70DE793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A492F-AC8C-6E0A-5325-30B5FE7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6F80-24AA-DC45-EF2F-9733130F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050DC-22CA-8B5E-3EA9-74F3804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588C8-A9DF-DDD2-A5DE-D5649D02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B880C-1EFA-EBE5-F6F1-78EBD614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60F15-28A8-0041-23DF-30A651FF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57C08-19EB-12A1-5737-7C29A5BE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A95DB-4E0F-745D-5E1D-275CE2A2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81CF-C294-93DA-3386-21BD7039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47051-E7EA-D986-EF5A-E0AED072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E0885-F0D2-EC8A-445E-43B805B8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4EAD4-6EED-E286-CE8C-18814695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8B476-E462-7D63-A2CC-68A0C36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DEA2C-B0CF-2937-2848-D7229268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1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F6B8F-EA7E-A557-BCA4-3518D689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38FA0-929B-0936-42B7-44290906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40BD2-D508-D720-F766-269CA2A3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E2555-9D0E-ED73-94AF-694EF0A6B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28A97-B3AA-2B83-5E59-FB23117D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797BC-F903-F7C0-5080-9DD28A6B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BD36F-9C07-B824-A08A-23507A9E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EA0A0-375F-3A73-D22C-008CBDAD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4FD64-980A-6134-6390-10D2D01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48A9E-BDE3-7A8E-5847-98DFA009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6D6F24-F6DE-EEC1-D0A6-14C6C98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2906-8867-6B56-0245-2EAB018F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47413D-1C36-2DD7-3634-8DEF924E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F7951-6D2C-F398-29C3-CA39F03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4FBA7-A8F3-F086-4FA2-81B8909D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9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85B9-2E41-DE30-F129-3AA56E2A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E60BA-977B-6842-FDCD-3F69442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AD647-472D-4779-1471-4FA85D1A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CBFC4-9498-A1CC-89C2-F23B658D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182B6-5B41-1EB5-2B18-F04AD3F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B5A04-6DD0-61EE-DF9E-CEE40E2C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6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D8C9-236A-E30C-65B8-7C3EB00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01800-A507-A2D8-11B1-C522EB21A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96A08-7FBC-F595-0B93-2BF97AB58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596F1-4DD3-740F-37DB-1F5C26F4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289DC-0616-E294-8B36-693FD702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AC084-FC4F-D0FF-FD34-4307FCA3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4FBC0-0578-E416-F551-DBC50F97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78217-0B22-3D49-CD22-AB6BABD4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0B9BF-E0A7-58D4-3B32-8719D8C9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F2D3-C90A-4584-8DA9-11EF18073F59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F7464-4AF1-AB38-357A-0C790B083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C8D96-FD84-39F6-CC7E-4F35BBB1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A356-96F7-4D39-B1C6-4A8DB2A1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186DE-72E6-2D98-FC64-D20C7CD2252E}"/>
              </a:ext>
            </a:extLst>
          </p:cNvPr>
          <p:cNvSpPr/>
          <p:nvPr/>
        </p:nvSpPr>
        <p:spPr>
          <a:xfrm>
            <a:off x="334537" y="568714"/>
            <a:ext cx="959005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D535D8-250C-CC82-BFFF-59CED9337ABB}"/>
              </a:ext>
            </a:extLst>
          </p:cNvPr>
          <p:cNvSpPr/>
          <p:nvPr/>
        </p:nvSpPr>
        <p:spPr>
          <a:xfrm>
            <a:off x="4938131" y="1622508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병원후기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7F40AA-C6B3-75C7-CACB-4B280D6FFCBC}"/>
              </a:ext>
            </a:extLst>
          </p:cNvPr>
          <p:cNvSpPr/>
          <p:nvPr/>
        </p:nvSpPr>
        <p:spPr>
          <a:xfrm>
            <a:off x="6185209" y="1622508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펫 가이드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E9F1CF-3A67-4A2F-BC36-4A7A8D60B400}"/>
              </a:ext>
            </a:extLst>
          </p:cNvPr>
          <p:cNvSpPr/>
          <p:nvPr/>
        </p:nvSpPr>
        <p:spPr>
          <a:xfrm>
            <a:off x="7432287" y="1622508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730A5D-1265-7353-7584-10F81A9D83FF}"/>
              </a:ext>
            </a:extLst>
          </p:cNvPr>
          <p:cNvSpPr/>
          <p:nvPr/>
        </p:nvSpPr>
        <p:spPr>
          <a:xfrm>
            <a:off x="7619999" y="568714"/>
            <a:ext cx="1445942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동물병원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7AB38DF-61C0-5D2C-7F9B-98662864AFCE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6739053" y="375430"/>
            <a:ext cx="12700" cy="2494156"/>
          </a:xfrm>
          <a:prstGeom prst="bentConnector3">
            <a:avLst>
              <a:gd name="adj1" fmla="val 180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A22775-7AA0-A56E-B8E9-983440429BE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739053" y="1048216"/>
            <a:ext cx="0" cy="5742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CF82DB-8E09-1D2D-8C52-F0EBA824829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293542" y="808465"/>
            <a:ext cx="632645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1608-9FFB-A6FE-DEAE-92A0FE588887}"/>
              </a:ext>
            </a:extLst>
          </p:cNvPr>
          <p:cNvSpPr/>
          <p:nvPr/>
        </p:nvSpPr>
        <p:spPr>
          <a:xfrm>
            <a:off x="1880839" y="568715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8F42E-2DB1-148C-CBC4-6A3D721BF0D3}"/>
              </a:ext>
            </a:extLst>
          </p:cNvPr>
          <p:cNvSpPr/>
          <p:nvPr/>
        </p:nvSpPr>
        <p:spPr>
          <a:xfrm>
            <a:off x="3315629" y="568714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1232D1-BB67-2A81-D1B6-DCAB2380883B}"/>
              </a:ext>
            </a:extLst>
          </p:cNvPr>
          <p:cNvSpPr/>
          <p:nvPr/>
        </p:nvSpPr>
        <p:spPr>
          <a:xfrm>
            <a:off x="4750419" y="568714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BBC1A-AB91-D78E-9A5E-0740D9222841}"/>
              </a:ext>
            </a:extLst>
          </p:cNvPr>
          <p:cNvSpPr/>
          <p:nvPr/>
        </p:nvSpPr>
        <p:spPr>
          <a:xfrm>
            <a:off x="6185209" y="568714"/>
            <a:ext cx="110768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FFD95-CBA4-78D1-5AFC-DFA6AAE28FE9}"/>
              </a:ext>
            </a:extLst>
          </p:cNvPr>
          <p:cNvSpPr txBox="1"/>
          <p:nvPr/>
        </p:nvSpPr>
        <p:spPr>
          <a:xfrm>
            <a:off x="9185069" y="57429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-&gt;GNB(</a:t>
            </a:r>
            <a:r>
              <a:rPr lang="ko-KR" altLang="en-US" dirty="0" err="1"/>
              <a:t>메뉴바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A55A14-ADDC-CA71-C925-8CDD690A1429}"/>
              </a:ext>
            </a:extLst>
          </p:cNvPr>
          <p:cNvSpPr/>
          <p:nvPr/>
        </p:nvSpPr>
        <p:spPr>
          <a:xfrm>
            <a:off x="172844" y="3429000"/>
            <a:ext cx="1282390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BD94D-7077-0A0A-5FA9-7519F7A993DA}"/>
              </a:ext>
            </a:extLst>
          </p:cNvPr>
          <p:cNvSpPr txBox="1"/>
          <p:nvPr/>
        </p:nvSpPr>
        <p:spPr>
          <a:xfrm>
            <a:off x="3514493" y="3996930"/>
            <a:ext cx="23134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-&gt;</a:t>
            </a:r>
            <a:r>
              <a:rPr lang="ko-KR" altLang="en-US" sz="1100" dirty="0"/>
              <a:t>리뷰가 우수한 순</a:t>
            </a:r>
            <a:r>
              <a:rPr lang="en-US" altLang="ko-KR" sz="1100" dirty="0"/>
              <a:t>, </a:t>
            </a:r>
            <a:r>
              <a:rPr lang="ko-KR" altLang="en-US" sz="1100" dirty="0"/>
              <a:t>최신 후기 순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 </a:t>
            </a:r>
            <a:r>
              <a:rPr lang="en-US" altLang="ko-KR" sz="1100" dirty="0"/>
              <a:t>top 5 </a:t>
            </a:r>
            <a:r>
              <a:rPr lang="ko-KR" altLang="en-US" sz="1100" dirty="0"/>
              <a:t>동물병원 리스트 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 err="1"/>
              <a:t>더보기</a:t>
            </a:r>
            <a:r>
              <a:rPr lang="ko-KR" altLang="en-US" sz="1100" dirty="0"/>
              <a:t> 버튼 있음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1FBD8C-D017-4C27-6CA4-A5817EB7A678}"/>
              </a:ext>
            </a:extLst>
          </p:cNvPr>
          <p:cNvSpPr txBox="1"/>
          <p:nvPr/>
        </p:nvSpPr>
        <p:spPr>
          <a:xfrm>
            <a:off x="6773297" y="4038969"/>
            <a:ext cx="396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-&gt;</a:t>
            </a:r>
            <a:r>
              <a:rPr lang="ko-KR" altLang="en-US" sz="1100" dirty="0"/>
              <a:t>커뮤니티 게시판 바로가기</a:t>
            </a:r>
            <a:r>
              <a:rPr lang="en-US" altLang="ko-KR" sz="1100" dirty="0"/>
              <a:t>, </a:t>
            </a:r>
            <a:r>
              <a:rPr lang="ko-KR" altLang="en-US" sz="1100" dirty="0"/>
              <a:t>회원가입 바로가기 버튼 제공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614621-7543-C115-4331-6507140A06DA}"/>
              </a:ext>
            </a:extLst>
          </p:cNvPr>
          <p:cNvSpPr/>
          <p:nvPr/>
        </p:nvSpPr>
        <p:spPr>
          <a:xfrm>
            <a:off x="8755571" y="3450521"/>
            <a:ext cx="154815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이용 유도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6C3A91-D7E2-A6BE-84A8-F8DC1098C671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455234" y="3668751"/>
            <a:ext cx="7300337" cy="2152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CE12EB-657E-5478-FEE0-88245D6D031F}"/>
              </a:ext>
            </a:extLst>
          </p:cNvPr>
          <p:cNvSpPr/>
          <p:nvPr/>
        </p:nvSpPr>
        <p:spPr>
          <a:xfrm>
            <a:off x="1871546" y="3429000"/>
            <a:ext cx="1282390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병원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바로가기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A46E59-E23B-A689-D0A5-A5B68D6A53C8}"/>
              </a:ext>
            </a:extLst>
          </p:cNvPr>
          <p:cNvSpPr/>
          <p:nvPr/>
        </p:nvSpPr>
        <p:spPr>
          <a:xfrm>
            <a:off x="3526110" y="3429000"/>
            <a:ext cx="1282390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리뷰 우수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AEE9F0-2885-2495-2AE5-1D74F3368863}"/>
              </a:ext>
            </a:extLst>
          </p:cNvPr>
          <p:cNvSpPr/>
          <p:nvPr/>
        </p:nvSpPr>
        <p:spPr>
          <a:xfrm>
            <a:off x="5180674" y="3429000"/>
            <a:ext cx="1282390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최신 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C96746-7D13-C08B-EBFF-B2CF62BF44D6}"/>
              </a:ext>
            </a:extLst>
          </p:cNvPr>
          <p:cNvSpPr/>
          <p:nvPr/>
        </p:nvSpPr>
        <p:spPr>
          <a:xfrm>
            <a:off x="6835238" y="3450521"/>
            <a:ext cx="1548158" cy="4795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커뮤니티 게시판 이용 유도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2A5A83-9F8B-FC79-7F5A-29FA1D3B28EE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814039" y="1048216"/>
            <a:ext cx="1" cy="238078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윤난경</dc:creator>
  <cp:lastModifiedBy>윤난경</cp:lastModifiedBy>
  <cp:revision>4</cp:revision>
  <dcterms:created xsi:type="dcterms:W3CDTF">2023-01-16T19:54:40Z</dcterms:created>
  <dcterms:modified xsi:type="dcterms:W3CDTF">2023-01-16T20:09:25Z</dcterms:modified>
</cp:coreProperties>
</file>