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</p:sldIdLst>
  <p:sldSz cy="6858000" cx="9906000"/>
  <p:notesSz cx="6807200" cy="99393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A4A3A4"/>
          </p15:clr>
        </p15:guide>
        <p15:guide id="2" orient="horz" pos="1071">
          <p15:clr>
            <a:srgbClr val="A4A3A4"/>
          </p15:clr>
        </p15:guide>
        <p15:guide id="3" orient="horz" pos="4020">
          <p15:clr>
            <a:srgbClr val="A4A3A4"/>
          </p15:clr>
        </p15:guide>
        <p15:guide id="4">
          <p15:clr>
            <a:srgbClr val="A4A3A4"/>
          </p15:clr>
        </p15:guide>
      </p15:sldGuideLst>
    </p:ext>
    <p:ext uri="{2D200454-40CA-4A62-9FC3-DE9A4176ACB9}">
      <p15:notesGuideLst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99" roundtripDataSignature="AMtx7mg0X+DjGcwtb0rJsBcAMNwx1cvuS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Nangyeong Yu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211CCFC-F2CC-4433-B95C-55B9BFF94125}">
  <a:tblStyle styleId="{9211CCFC-F2CC-4433-B95C-55B9BFF9412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1AB5829D-0958-4507-AF0E-AD538C49C681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9F9F9"/>
          </a:solidFill>
        </a:fill>
      </a:tcStyle>
    </a:wholeTbl>
    <a:band1H>
      <a:tcTxStyle b="off" i="off"/>
      <a:tcStyle>
        <a:fill>
          <a:solidFill>
            <a:srgbClr val="F2F2F2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F2F2F2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  <a:tblStyle styleId="{A5A050FF-8F81-4EB0-90EF-962DBF2982FC}" styleName="Table_2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9F9F9"/>
          </a:solidFill>
        </a:fill>
      </a:tcStyle>
    </a:wholeTbl>
    <a:band1H>
      <a:tcTxStyle b="off" i="off"/>
      <a:tcStyle>
        <a:fill>
          <a:solidFill>
            <a:srgbClr val="F2F2F2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F2F2F2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rgbClr val="FFFFFF"/>
      </a:tcTxStyle>
      <a:tcStyle>
        <a:fill>
          <a:solidFill>
            <a:srgbClr val="DDDDDD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fill>
          <a:solidFill>
            <a:srgbClr val="DDDDDD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DDDDDD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DDDDDD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  <p:guide pos="1071" orient="horz"/>
        <p:guide pos="4020" orient="horz"/>
        <p:guide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30" orient="horz"/>
        <p:guide pos="2144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95" Type="http://schemas.openxmlformats.org/officeDocument/2006/relationships/slide" Target="slides/slide88.xml"/><Relationship Id="rId94" Type="http://schemas.openxmlformats.org/officeDocument/2006/relationships/slide" Target="slides/slide87.xml"/><Relationship Id="rId97" Type="http://schemas.openxmlformats.org/officeDocument/2006/relationships/slide" Target="slides/slide90.xml"/><Relationship Id="rId96" Type="http://schemas.openxmlformats.org/officeDocument/2006/relationships/slide" Target="slides/slide89.xml"/><Relationship Id="rId11" Type="http://schemas.openxmlformats.org/officeDocument/2006/relationships/slide" Target="slides/slide4.xml"/><Relationship Id="rId99" Type="http://customschemas.google.com/relationships/presentationmetadata" Target="metadata"/><Relationship Id="rId10" Type="http://schemas.openxmlformats.org/officeDocument/2006/relationships/slide" Target="slides/slide3.xml"/><Relationship Id="rId98" Type="http://schemas.openxmlformats.org/officeDocument/2006/relationships/slide" Target="slides/slide91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91" Type="http://schemas.openxmlformats.org/officeDocument/2006/relationships/slide" Target="slides/slide84.xml"/><Relationship Id="rId90" Type="http://schemas.openxmlformats.org/officeDocument/2006/relationships/slide" Target="slides/slide83.xml"/><Relationship Id="rId93" Type="http://schemas.openxmlformats.org/officeDocument/2006/relationships/slide" Target="slides/slide86.xml"/><Relationship Id="rId92" Type="http://schemas.openxmlformats.org/officeDocument/2006/relationships/slide" Target="slides/slide8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84" Type="http://schemas.openxmlformats.org/officeDocument/2006/relationships/slide" Target="slides/slide77.xml"/><Relationship Id="rId83" Type="http://schemas.openxmlformats.org/officeDocument/2006/relationships/slide" Target="slides/slide76.xml"/><Relationship Id="rId86" Type="http://schemas.openxmlformats.org/officeDocument/2006/relationships/slide" Target="slides/slide79.xml"/><Relationship Id="rId85" Type="http://schemas.openxmlformats.org/officeDocument/2006/relationships/slide" Target="slides/slide78.xml"/><Relationship Id="rId88" Type="http://schemas.openxmlformats.org/officeDocument/2006/relationships/slide" Target="slides/slide81.xml"/><Relationship Id="rId87" Type="http://schemas.openxmlformats.org/officeDocument/2006/relationships/slide" Target="slides/slide80.xml"/><Relationship Id="rId89" Type="http://schemas.openxmlformats.org/officeDocument/2006/relationships/slide" Target="slides/slide82.xml"/><Relationship Id="rId80" Type="http://schemas.openxmlformats.org/officeDocument/2006/relationships/slide" Target="slides/slide73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75" Type="http://schemas.openxmlformats.org/officeDocument/2006/relationships/slide" Target="slides/slide68.xml"/><Relationship Id="rId74" Type="http://schemas.openxmlformats.org/officeDocument/2006/relationships/slide" Target="slides/slide67.xml"/><Relationship Id="rId77" Type="http://schemas.openxmlformats.org/officeDocument/2006/relationships/slide" Target="slides/slide70.xml"/><Relationship Id="rId76" Type="http://schemas.openxmlformats.org/officeDocument/2006/relationships/slide" Target="slides/slide69.xml"/><Relationship Id="rId79" Type="http://schemas.openxmlformats.org/officeDocument/2006/relationships/slide" Target="slides/slide72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66" Type="http://schemas.openxmlformats.org/officeDocument/2006/relationships/slide" Target="slides/slide59.xml"/><Relationship Id="rId65" Type="http://schemas.openxmlformats.org/officeDocument/2006/relationships/slide" Target="slides/slide58.xml"/><Relationship Id="rId68" Type="http://schemas.openxmlformats.org/officeDocument/2006/relationships/slide" Target="slides/slide61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69" Type="http://schemas.openxmlformats.org/officeDocument/2006/relationships/slide" Target="slides/slide6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5" Type="http://schemas.openxmlformats.org/officeDocument/2006/relationships/slide" Target="slides/slide48.xml"/><Relationship Id="rId54" Type="http://schemas.openxmlformats.org/officeDocument/2006/relationships/slide" Target="slides/slide47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59" Type="http://schemas.openxmlformats.org/officeDocument/2006/relationships/slide" Target="slides/slide52.xml"/><Relationship Id="rId58" Type="http://schemas.openxmlformats.org/officeDocument/2006/relationships/slide" Target="slides/slide5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1-14T16:41:48.886">
    <p:pos x="2746" y="1402"/>
    <p:text>병원 계정 관리에 넘버링 오류가 있어 수정하였습니다. 로그인 2.4.2 -&gt; 2.1.2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nP-XQZ4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3-01-14T16:38:07.093">
    <p:pos x="2561" y="2023"/>
    <p:text>동물 태그 선택 n -&gt; 4. 선택한 동물 출력을 n -&gt; '동물 품종 선택 종료' 로 변경 하였습니다. (동물 태그 선택하지 않았을 땐 동물 병원 목록을 바로 확인 가능하기 때문)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nP-XQZ8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2" y="6"/>
            <a:ext cx="2950529" cy="49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5090" y="6"/>
            <a:ext cx="2950529" cy="49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11200" y="746125"/>
            <a:ext cx="5384800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0419" y="4720917"/>
            <a:ext cx="5446396" cy="44729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2" y="9440234"/>
            <a:ext cx="2950529" cy="4975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50" lIns="91525" spcFirstLastPara="1" rIns="91525" wrap="square" tIns="457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5090" y="9440234"/>
            <a:ext cx="2950529" cy="4975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50" lIns="91525" spcFirstLastPara="1" rIns="91525" wrap="square" tIns="45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6761" y="4406180"/>
            <a:ext cx="5494088" cy="3605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" name="Google Shape;54;p1:notes"/>
          <p:cNvSpPr/>
          <p:nvPr>
            <p:ph idx="2" type="sldImg"/>
          </p:nvPr>
        </p:nvSpPr>
        <p:spPr>
          <a:xfrm>
            <a:off x="1203325" y="1144588"/>
            <a:ext cx="4460875" cy="3089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0" type="dt"/>
          </p:nvPr>
        </p:nvSpPr>
        <p:spPr>
          <a:xfrm>
            <a:off x="3855090" y="6"/>
            <a:ext cx="2950529" cy="49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 txBox="1"/>
          <p:nvPr>
            <p:ph idx="12" type="sldNum"/>
          </p:nvPr>
        </p:nvSpPr>
        <p:spPr>
          <a:xfrm>
            <a:off x="3855090" y="9440234"/>
            <a:ext cx="2950529" cy="4975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0:notes"/>
          <p:cNvSpPr/>
          <p:nvPr>
            <p:ph idx="2" type="sldImg"/>
          </p:nvPr>
        </p:nvSpPr>
        <p:spPr>
          <a:xfrm>
            <a:off x="711200" y="746125"/>
            <a:ext cx="5384800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5" name="Google Shape;265;p10:notes"/>
          <p:cNvSpPr txBox="1"/>
          <p:nvPr>
            <p:ph idx="1" type="body"/>
          </p:nvPr>
        </p:nvSpPr>
        <p:spPr>
          <a:xfrm>
            <a:off x="680419" y="4720917"/>
            <a:ext cx="5446396" cy="44729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6" name="Google Shape;266;p10:notes"/>
          <p:cNvSpPr txBox="1"/>
          <p:nvPr>
            <p:ph idx="10" type="dt"/>
          </p:nvPr>
        </p:nvSpPr>
        <p:spPr>
          <a:xfrm>
            <a:off x="3855090" y="6"/>
            <a:ext cx="2950529" cy="49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" name="Google Shape;267;p10:notes"/>
          <p:cNvSpPr txBox="1"/>
          <p:nvPr>
            <p:ph idx="12" type="sldNum"/>
          </p:nvPr>
        </p:nvSpPr>
        <p:spPr>
          <a:xfrm>
            <a:off x="3855090" y="9440234"/>
            <a:ext cx="2950529" cy="4975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1:notes"/>
          <p:cNvSpPr/>
          <p:nvPr>
            <p:ph idx="2" type="sldImg"/>
          </p:nvPr>
        </p:nvSpPr>
        <p:spPr>
          <a:xfrm>
            <a:off x="711200" y="746125"/>
            <a:ext cx="5384800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3" name="Google Shape;303;p11:notes"/>
          <p:cNvSpPr txBox="1"/>
          <p:nvPr>
            <p:ph idx="1" type="body"/>
          </p:nvPr>
        </p:nvSpPr>
        <p:spPr>
          <a:xfrm>
            <a:off x="680419" y="4720917"/>
            <a:ext cx="5446396" cy="44729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4" name="Google Shape;304;p11:notes"/>
          <p:cNvSpPr txBox="1"/>
          <p:nvPr>
            <p:ph idx="10" type="dt"/>
          </p:nvPr>
        </p:nvSpPr>
        <p:spPr>
          <a:xfrm>
            <a:off x="3855090" y="6"/>
            <a:ext cx="2950529" cy="49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5" name="Google Shape;305;p11:notes"/>
          <p:cNvSpPr txBox="1"/>
          <p:nvPr>
            <p:ph idx="12" type="sldNum"/>
          </p:nvPr>
        </p:nvSpPr>
        <p:spPr>
          <a:xfrm>
            <a:off x="3855090" y="9440234"/>
            <a:ext cx="2950529" cy="4975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:notes"/>
          <p:cNvSpPr/>
          <p:nvPr>
            <p:ph idx="2" type="sldImg"/>
          </p:nvPr>
        </p:nvSpPr>
        <p:spPr>
          <a:xfrm>
            <a:off x="711200" y="746125"/>
            <a:ext cx="5384800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2" name="Google Shape;312;p12:notes"/>
          <p:cNvSpPr txBox="1"/>
          <p:nvPr>
            <p:ph idx="1" type="body"/>
          </p:nvPr>
        </p:nvSpPr>
        <p:spPr>
          <a:xfrm>
            <a:off x="680419" y="4720917"/>
            <a:ext cx="5446396" cy="44729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3" name="Google Shape;313;p12:notes"/>
          <p:cNvSpPr txBox="1"/>
          <p:nvPr>
            <p:ph idx="10" type="dt"/>
          </p:nvPr>
        </p:nvSpPr>
        <p:spPr>
          <a:xfrm>
            <a:off x="3855090" y="6"/>
            <a:ext cx="2950529" cy="49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4" name="Google Shape;314;p12:notes"/>
          <p:cNvSpPr txBox="1"/>
          <p:nvPr>
            <p:ph idx="12" type="sldNum"/>
          </p:nvPr>
        </p:nvSpPr>
        <p:spPr>
          <a:xfrm>
            <a:off x="3855090" y="9440234"/>
            <a:ext cx="2950529" cy="4975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3:notes"/>
          <p:cNvSpPr/>
          <p:nvPr>
            <p:ph idx="2" type="sldImg"/>
          </p:nvPr>
        </p:nvSpPr>
        <p:spPr>
          <a:xfrm>
            <a:off x="711200" y="746125"/>
            <a:ext cx="5384800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1" name="Google Shape;321;p13:notes"/>
          <p:cNvSpPr txBox="1"/>
          <p:nvPr>
            <p:ph idx="1" type="body"/>
          </p:nvPr>
        </p:nvSpPr>
        <p:spPr>
          <a:xfrm>
            <a:off x="680419" y="4720917"/>
            <a:ext cx="5446396" cy="44729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2" name="Google Shape;322;p13:notes"/>
          <p:cNvSpPr txBox="1"/>
          <p:nvPr>
            <p:ph idx="10" type="dt"/>
          </p:nvPr>
        </p:nvSpPr>
        <p:spPr>
          <a:xfrm>
            <a:off x="3855090" y="6"/>
            <a:ext cx="2950529" cy="49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3" name="Google Shape;323;p13:notes"/>
          <p:cNvSpPr txBox="1"/>
          <p:nvPr>
            <p:ph idx="12" type="sldNum"/>
          </p:nvPr>
        </p:nvSpPr>
        <p:spPr>
          <a:xfrm>
            <a:off x="3855090" y="9440234"/>
            <a:ext cx="2950529" cy="4975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4:notes"/>
          <p:cNvSpPr/>
          <p:nvPr>
            <p:ph idx="2" type="sldImg"/>
          </p:nvPr>
        </p:nvSpPr>
        <p:spPr>
          <a:xfrm>
            <a:off x="711200" y="746125"/>
            <a:ext cx="5384800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9" name="Google Shape;359;p14:notes"/>
          <p:cNvSpPr txBox="1"/>
          <p:nvPr>
            <p:ph idx="1" type="body"/>
          </p:nvPr>
        </p:nvSpPr>
        <p:spPr>
          <a:xfrm>
            <a:off x="680419" y="4720917"/>
            <a:ext cx="5446396" cy="44729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0" name="Google Shape;360;p14:notes"/>
          <p:cNvSpPr txBox="1"/>
          <p:nvPr>
            <p:ph idx="10" type="dt"/>
          </p:nvPr>
        </p:nvSpPr>
        <p:spPr>
          <a:xfrm>
            <a:off x="3855090" y="6"/>
            <a:ext cx="2950529" cy="49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1" name="Google Shape;361;p14:notes"/>
          <p:cNvSpPr txBox="1"/>
          <p:nvPr>
            <p:ph idx="12" type="sldNum"/>
          </p:nvPr>
        </p:nvSpPr>
        <p:spPr>
          <a:xfrm>
            <a:off x="3855090" y="9440234"/>
            <a:ext cx="2950529" cy="4975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d0aed35073_0_0:notes"/>
          <p:cNvSpPr/>
          <p:nvPr>
            <p:ph idx="2" type="sldImg"/>
          </p:nvPr>
        </p:nvSpPr>
        <p:spPr>
          <a:xfrm>
            <a:off x="711200" y="746125"/>
            <a:ext cx="5384800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8" name="Google Shape;368;g1d0aed35073_0_0:notes"/>
          <p:cNvSpPr txBox="1"/>
          <p:nvPr>
            <p:ph idx="1" type="body"/>
          </p:nvPr>
        </p:nvSpPr>
        <p:spPr>
          <a:xfrm>
            <a:off x="680419" y="4720917"/>
            <a:ext cx="5446500" cy="44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9" name="Google Shape;369;g1d0aed35073_0_0:notes"/>
          <p:cNvSpPr txBox="1"/>
          <p:nvPr>
            <p:ph idx="10" type="dt"/>
          </p:nvPr>
        </p:nvSpPr>
        <p:spPr>
          <a:xfrm>
            <a:off x="3855090" y="6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0" name="Google Shape;370;g1d0aed35073_0_0:notes"/>
          <p:cNvSpPr txBox="1"/>
          <p:nvPr>
            <p:ph idx="12" type="sldNum"/>
          </p:nvPr>
        </p:nvSpPr>
        <p:spPr>
          <a:xfrm>
            <a:off x="3855090" y="9440234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d0aed35073_0_8:notes"/>
          <p:cNvSpPr/>
          <p:nvPr>
            <p:ph idx="2" type="sldImg"/>
          </p:nvPr>
        </p:nvSpPr>
        <p:spPr>
          <a:xfrm>
            <a:off x="711200" y="746125"/>
            <a:ext cx="5384800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7" name="Google Shape;377;g1d0aed35073_0_8:notes"/>
          <p:cNvSpPr txBox="1"/>
          <p:nvPr>
            <p:ph idx="1" type="body"/>
          </p:nvPr>
        </p:nvSpPr>
        <p:spPr>
          <a:xfrm>
            <a:off x="680419" y="4720917"/>
            <a:ext cx="5446500" cy="44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8" name="Google Shape;378;g1d0aed35073_0_8:notes"/>
          <p:cNvSpPr txBox="1"/>
          <p:nvPr>
            <p:ph idx="10" type="dt"/>
          </p:nvPr>
        </p:nvSpPr>
        <p:spPr>
          <a:xfrm>
            <a:off x="3855090" y="6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9" name="Google Shape;379;g1d0aed35073_0_8:notes"/>
          <p:cNvSpPr txBox="1"/>
          <p:nvPr>
            <p:ph idx="12" type="sldNum"/>
          </p:nvPr>
        </p:nvSpPr>
        <p:spPr>
          <a:xfrm>
            <a:off x="3855090" y="9440234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d0aed35073_0_32:notes"/>
          <p:cNvSpPr/>
          <p:nvPr>
            <p:ph idx="2" type="sldImg"/>
          </p:nvPr>
        </p:nvSpPr>
        <p:spPr>
          <a:xfrm>
            <a:off x="711200" y="746125"/>
            <a:ext cx="5384800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02" name="Google Shape;402;g1d0aed35073_0_32:notes"/>
          <p:cNvSpPr txBox="1"/>
          <p:nvPr>
            <p:ph idx="1" type="body"/>
          </p:nvPr>
        </p:nvSpPr>
        <p:spPr>
          <a:xfrm>
            <a:off x="680419" y="4720917"/>
            <a:ext cx="5446500" cy="44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3" name="Google Shape;403;g1d0aed35073_0_32:notes"/>
          <p:cNvSpPr txBox="1"/>
          <p:nvPr>
            <p:ph idx="10" type="dt"/>
          </p:nvPr>
        </p:nvSpPr>
        <p:spPr>
          <a:xfrm>
            <a:off x="3855090" y="6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4" name="Google Shape;404;g1d0aed35073_0_32:notes"/>
          <p:cNvSpPr txBox="1"/>
          <p:nvPr>
            <p:ph idx="12" type="sldNum"/>
          </p:nvPr>
        </p:nvSpPr>
        <p:spPr>
          <a:xfrm>
            <a:off x="3855090" y="9440234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5:notes"/>
          <p:cNvSpPr/>
          <p:nvPr>
            <p:ph idx="2" type="sldImg"/>
          </p:nvPr>
        </p:nvSpPr>
        <p:spPr>
          <a:xfrm>
            <a:off x="711200" y="746125"/>
            <a:ext cx="5384800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11" name="Google Shape;411;p15:notes"/>
          <p:cNvSpPr txBox="1"/>
          <p:nvPr>
            <p:ph idx="1" type="body"/>
          </p:nvPr>
        </p:nvSpPr>
        <p:spPr>
          <a:xfrm>
            <a:off x="680419" y="4720917"/>
            <a:ext cx="5446396" cy="44729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2" name="Google Shape;412;p15:notes"/>
          <p:cNvSpPr txBox="1"/>
          <p:nvPr>
            <p:ph idx="10" type="dt"/>
          </p:nvPr>
        </p:nvSpPr>
        <p:spPr>
          <a:xfrm>
            <a:off x="3855090" y="6"/>
            <a:ext cx="2950529" cy="49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3" name="Google Shape;413;p15:notes"/>
          <p:cNvSpPr txBox="1"/>
          <p:nvPr>
            <p:ph idx="12" type="sldNum"/>
          </p:nvPr>
        </p:nvSpPr>
        <p:spPr>
          <a:xfrm>
            <a:off x="3855090" y="9440234"/>
            <a:ext cx="2950529" cy="4975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6:notes"/>
          <p:cNvSpPr/>
          <p:nvPr>
            <p:ph idx="2" type="sldImg"/>
          </p:nvPr>
        </p:nvSpPr>
        <p:spPr>
          <a:xfrm>
            <a:off x="711200" y="746125"/>
            <a:ext cx="5384800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20" name="Google Shape;420;p16:notes"/>
          <p:cNvSpPr txBox="1"/>
          <p:nvPr>
            <p:ph idx="1" type="body"/>
          </p:nvPr>
        </p:nvSpPr>
        <p:spPr>
          <a:xfrm>
            <a:off x="680419" y="4720917"/>
            <a:ext cx="5446396" cy="44729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1" name="Google Shape;421;p16:notes"/>
          <p:cNvSpPr txBox="1"/>
          <p:nvPr>
            <p:ph idx="10" type="dt"/>
          </p:nvPr>
        </p:nvSpPr>
        <p:spPr>
          <a:xfrm>
            <a:off x="3855090" y="6"/>
            <a:ext cx="2950529" cy="49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2" name="Google Shape;422;p16:notes"/>
          <p:cNvSpPr txBox="1"/>
          <p:nvPr>
            <p:ph idx="12" type="sldNum"/>
          </p:nvPr>
        </p:nvSpPr>
        <p:spPr>
          <a:xfrm>
            <a:off x="3855090" y="9440234"/>
            <a:ext cx="2950529" cy="4975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0419" y="4720917"/>
            <a:ext cx="5446396" cy="44729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p2:notes"/>
          <p:cNvSpPr/>
          <p:nvPr>
            <p:ph idx="2" type="sldImg"/>
          </p:nvPr>
        </p:nvSpPr>
        <p:spPr>
          <a:xfrm>
            <a:off x="711200" y="746125"/>
            <a:ext cx="5384800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7:notes"/>
          <p:cNvSpPr/>
          <p:nvPr>
            <p:ph idx="2" type="sldImg"/>
          </p:nvPr>
        </p:nvSpPr>
        <p:spPr>
          <a:xfrm>
            <a:off x="711200" y="746125"/>
            <a:ext cx="5384800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60" name="Google Shape;460;p17:notes"/>
          <p:cNvSpPr txBox="1"/>
          <p:nvPr>
            <p:ph idx="1" type="body"/>
          </p:nvPr>
        </p:nvSpPr>
        <p:spPr>
          <a:xfrm>
            <a:off x="680419" y="4720917"/>
            <a:ext cx="5446396" cy="44729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1" name="Google Shape;461;p17:notes"/>
          <p:cNvSpPr txBox="1"/>
          <p:nvPr>
            <p:ph idx="10" type="dt"/>
          </p:nvPr>
        </p:nvSpPr>
        <p:spPr>
          <a:xfrm>
            <a:off x="3855090" y="6"/>
            <a:ext cx="2950529" cy="49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2" name="Google Shape;462;p17:notes"/>
          <p:cNvSpPr txBox="1"/>
          <p:nvPr>
            <p:ph idx="12" type="sldNum"/>
          </p:nvPr>
        </p:nvSpPr>
        <p:spPr>
          <a:xfrm>
            <a:off x="3855090" y="9440234"/>
            <a:ext cx="2950529" cy="4975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1:notes"/>
          <p:cNvSpPr/>
          <p:nvPr>
            <p:ph idx="2" type="sldImg"/>
          </p:nvPr>
        </p:nvSpPr>
        <p:spPr>
          <a:xfrm>
            <a:off x="711200" y="746125"/>
            <a:ext cx="5384800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69" name="Google Shape;469;p21:notes"/>
          <p:cNvSpPr txBox="1"/>
          <p:nvPr>
            <p:ph idx="1" type="body"/>
          </p:nvPr>
        </p:nvSpPr>
        <p:spPr>
          <a:xfrm>
            <a:off x="680419" y="4720917"/>
            <a:ext cx="5446396" cy="44729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0" name="Google Shape;470;p21:notes"/>
          <p:cNvSpPr txBox="1"/>
          <p:nvPr>
            <p:ph idx="10" type="dt"/>
          </p:nvPr>
        </p:nvSpPr>
        <p:spPr>
          <a:xfrm>
            <a:off x="3855090" y="6"/>
            <a:ext cx="2950529" cy="49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1" name="Google Shape;471;p21:notes"/>
          <p:cNvSpPr txBox="1"/>
          <p:nvPr>
            <p:ph idx="12" type="sldNum"/>
          </p:nvPr>
        </p:nvSpPr>
        <p:spPr>
          <a:xfrm>
            <a:off x="3855090" y="9440234"/>
            <a:ext cx="2950529" cy="4975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2:notes"/>
          <p:cNvSpPr/>
          <p:nvPr>
            <p:ph idx="2" type="sldImg"/>
          </p:nvPr>
        </p:nvSpPr>
        <p:spPr>
          <a:xfrm>
            <a:off x="711200" y="746125"/>
            <a:ext cx="5384800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78" name="Google Shape;478;p22:notes"/>
          <p:cNvSpPr txBox="1"/>
          <p:nvPr>
            <p:ph idx="1" type="body"/>
          </p:nvPr>
        </p:nvSpPr>
        <p:spPr>
          <a:xfrm>
            <a:off x="680419" y="4720917"/>
            <a:ext cx="5446396" cy="44729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9" name="Google Shape;479;p22:notes"/>
          <p:cNvSpPr txBox="1"/>
          <p:nvPr>
            <p:ph idx="10" type="dt"/>
          </p:nvPr>
        </p:nvSpPr>
        <p:spPr>
          <a:xfrm>
            <a:off x="3855090" y="6"/>
            <a:ext cx="2950529" cy="49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0" name="Google Shape;480;p22:notes"/>
          <p:cNvSpPr txBox="1"/>
          <p:nvPr>
            <p:ph idx="12" type="sldNum"/>
          </p:nvPr>
        </p:nvSpPr>
        <p:spPr>
          <a:xfrm>
            <a:off x="3855090" y="9440234"/>
            <a:ext cx="2950529" cy="4975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3:notes"/>
          <p:cNvSpPr/>
          <p:nvPr>
            <p:ph idx="2" type="sldImg"/>
          </p:nvPr>
        </p:nvSpPr>
        <p:spPr>
          <a:xfrm>
            <a:off x="711200" y="746125"/>
            <a:ext cx="5384800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11" name="Google Shape;511;p23:notes"/>
          <p:cNvSpPr txBox="1"/>
          <p:nvPr>
            <p:ph idx="1" type="body"/>
          </p:nvPr>
        </p:nvSpPr>
        <p:spPr>
          <a:xfrm>
            <a:off x="680419" y="4720917"/>
            <a:ext cx="5446396" cy="44729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2" name="Google Shape;512;p23:notes"/>
          <p:cNvSpPr txBox="1"/>
          <p:nvPr>
            <p:ph idx="10" type="dt"/>
          </p:nvPr>
        </p:nvSpPr>
        <p:spPr>
          <a:xfrm>
            <a:off x="3855090" y="6"/>
            <a:ext cx="2950529" cy="49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3" name="Google Shape;513;p23:notes"/>
          <p:cNvSpPr txBox="1"/>
          <p:nvPr>
            <p:ph idx="12" type="sldNum"/>
          </p:nvPr>
        </p:nvSpPr>
        <p:spPr>
          <a:xfrm>
            <a:off x="3855090" y="9440234"/>
            <a:ext cx="2950529" cy="4975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4:notes"/>
          <p:cNvSpPr/>
          <p:nvPr>
            <p:ph idx="2" type="sldImg"/>
          </p:nvPr>
        </p:nvSpPr>
        <p:spPr>
          <a:xfrm>
            <a:off x="711200" y="746125"/>
            <a:ext cx="5384800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20" name="Google Shape;520;p24:notes"/>
          <p:cNvSpPr txBox="1"/>
          <p:nvPr>
            <p:ph idx="1" type="body"/>
          </p:nvPr>
        </p:nvSpPr>
        <p:spPr>
          <a:xfrm>
            <a:off x="680419" y="4720917"/>
            <a:ext cx="5446396" cy="44729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1" name="Google Shape;521;p24:notes"/>
          <p:cNvSpPr txBox="1"/>
          <p:nvPr>
            <p:ph idx="10" type="dt"/>
          </p:nvPr>
        </p:nvSpPr>
        <p:spPr>
          <a:xfrm>
            <a:off x="3855090" y="6"/>
            <a:ext cx="2950529" cy="49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2" name="Google Shape;522;p24:notes"/>
          <p:cNvSpPr txBox="1"/>
          <p:nvPr>
            <p:ph idx="12" type="sldNum"/>
          </p:nvPr>
        </p:nvSpPr>
        <p:spPr>
          <a:xfrm>
            <a:off x="3855090" y="9440234"/>
            <a:ext cx="2950529" cy="4975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5:notes"/>
          <p:cNvSpPr/>
          <p:nvPr>
            <p:ph idx="2" type="sldImg"/>
          </p:nvPr>
        </p:nvSpPr>
        <p:spPr>
          <a:xfrm>
            <a:off x="711200" y="746125"/>
            <a:ext cx="5384800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29" name="Google Shape;529;p25:notes"/>
          <p:cNvSpPr txBox="1"/>
          <p:nvPr>
            <p:ph idx="1" type="body"/>
          </p:nvPr>
        </p:nvSpPr>
        <p:spPr>
          <a:xfrm>
            <a:off x="680419" y="4720917"/>
            <a:ext cx="5446396" cy="44729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0" name="Google Shape;530;p25:notes"/>
          <p:cNvSpPr txBox="1"/>
          <p:nvPr>
            <p:ph idx="10" type="dt"/>
          </p:nvPr>
        </p:nvSpPr>
        <p:spPr>
          <a:xfrm>
            <a:off x="3855090" y="6"/>
            <a:ext cx="2950529" cy="49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1" name="Google Shape;531;p25:notes"/>
          <p:cNvSpPr txBox="1"/>
          <p:nvPr>
            <p:ph idx="12" type="sldNum"/>
          </p:nvPr>
        </p:nvSpPr>
        <p:spPr>
          <a:xfrm>
            <a:off x="3855090" y="9440234"/>
            <a:ext cx="2950529" cy="4975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6:notes"/>
          <p:cNvSpPr/>
          <p:nvPr>
            <p:ph idx="2" type="sldImg"/>
          </p:nvPr>
        </p:nvSpPr>
        <p:spPr>
          <a:xfrm>
            <a:off x="711200" y="746125"/>
            <a:ext cx="5384800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55" name="Google Shape;555;p26:notes"/>
          <p:cNvSpPr txBox="1"/>
          <p:nvPr>
            <p:ph idx="1" type="body"/>
          </p:nvPr>
        </p:nvSpPr>
        <p:spPr>
          <a:xfrm>
            <a:off x="680419" y="4720917"/>
            <a:ext cx="5446396" cy="44729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6" name="Google Shape;556;p26:notes"/>
          <p:cNvSpPr txBox="1"/>
          <p:nvPr>
            <p:ph idx="10" type="dt"/>
          </p:nvPr>
        </p:nvSpPr>
        <p:spPr>
          <a:xfrm>
            <a:off x="3855090" y="6"/>
            <a:ext cx="2950529" cy="49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7" name="Google Shape;557;p26:notes"/>
          <p:cNvSpPr txBox="1"/>
          <p:nvPr>
            <p:ph idx="12" type="sldNum"/>
          </p:nvPr>
        </p:nvSpPr>
        <p:spPr>
          <a:xfrm>
            <a:off x="3855090" y="9440234"/>
            <a:ext cx="2950529" cy="4975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:notes"/>
          <p:cNvSpPr/>
          <p:nvPr>
            <p:ph idx="2" type="sldImg"/>
          </p:nvPr>
        </p:nvSpPr>
        <p:spPr>
          <a:xfrm>
            <a:off x="711200" y="746125"/>
            <a:ext cx="5384800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64" name="Google Shape;564;p3:notes"/>
          <p:cNvSpPr txBox="1"/>
          <p:nvPr>
            <p:ph idx="1" type="body"/>
          </p:nvPr>
        </p:nvSpPr>
        <p:spPr>
          <a:xfrm>
            <a:off x="680419" y="4720917"/>
            <a:ext cx="5446396" cy="44729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5" name="Google Shape;565;p3:notes"/>
          <p:cNvSpPr txBox="1"/>
          <p:nvPr>
            <p:ph idx="10" type="dt"/>
          </p:nvPr>
        </p:nvSpPr>
        <p:spPr>
          <a:xfrm>
            <a:off x="3855090" y="6"/>
            <a:ext cx="2950529" cy="49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6" name="Google Shape;566;p3:notes"/>
          <p:cNvSpPr txBox="1"/>
          <p:nvPr>
            <p:ph idx="12" type="sldNum"/>
          </p:nvPr>
        </p:nvSpPr>
        <p:spPr>
          <a:xfrm>
            <a:off x="3855090" y="9440234"/>
            <a:ext cx="2950529" cy="4975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8:notes"/>
          <p:cNvSpPr/>
          <p:nvPr>
            <p:ph idx="2" type="sldImg"/>
          </p:nvPr>
        </p:nvSpPr>
        <p:spPr>
          <a:xfrm>
            <a:off x="711200" y="746125"/>
            <a:ext cx="5384800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73" name="Google Shape;573;p28:notes"/>
          <p:cNvSpPr txBox="1"/>
          <p:nvPr>
            <p:ph idx="1" type="body"/>
          </p:nvPr>
        </p:nvSpPr>
        <p:spPr>
          <a:xfrm>
            <a:off x="680419" y="4720917"/>
            <a:ext cx="5446396" cy="44729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4" name="Google Shape;574;p28:notes"/>
          <p:cNvSpPr txBox="1"/>
          <p:nvPr>
            <p:ph idx="10" type="dt"/>
          </p:nvPr>
        </p:nvSpPr>
        <p:spPr>
          <a:xfrm>
            <a:off x="3855090" y="6"/>
            <a:ext cx="2950529" cy="49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5" name="Google Shape;575;p28:notes"/>
          <p:cNvSpPr txBox="1"/>
          <p:nvPr>
            <p:ph idx="12" type="sldNum"/>
          </p:nvPr>
        </p:nvSpPr>
        <p:spPr>
          <a:xfrm>
            <a:off x="3855090" y="9440234"/>
            <a:ext cx="2950529" cy="4975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29:notes"/>
          <p:cNvSpPr/>
          <p:nvPr>
            <p:ph idx="2" type="sldImg"/>
          </p:nvPr>
        </p:nvSpPr>
        <p:spPr>
          <a:xfrm>
            <a:off x="711200" y="746125"/>
            <a:ext cx="5384800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05" name="Google Shape;605;p29:notes"/>
          <p:cNvSpPr txBox="1"/>
          <p:nvPr>
            <p:ph idx="1" type="body"/>
          </p:nvPr>
        </p:nvSpPr>
        <p:spPr>
          <a:xfrm>
            <a:off x="680419" y="4720917"/>
            <a:ext cx="5446396" cy="44729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6" name="Google Shape;606;p29:notes"/>
          <p:cNvSpPr txBox="1"/>
          <p:nvPr>
            <p:ph idx="10" type="dt"/>
          </p:nvPr>
        </p:nvSpPr>
        <p:spPr>
          <a:xfrm>
            <a:off x="3855090" y="6"/>
            <a:ext cx="2950529" cy="49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7" name="Google Shape;607;p29:notes"/>
          <p:cNvSpPr txBox="1"/>
          <p:nvPr>
            <p:ph idx="12" type="sldNum"/>
          </p:nvPr>
        </p:nvSpPr>
        <p:spPr>
          <a:xfrm>
            <a:off x="3855090" y="9440234"/>
            <a:ext cx="2950529" cy="4975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:notes"/>
          <p:cNvSpPr/>
          <p:nvPr>
            <p:ph idx="2" type="sldImg"/>
          </p:nvPr>
        </p:nvSpPr>
        <p:spPr>
          <a:xfrm>
            <a:off x="711200" y="746125"/>
            <a:ext cx="5384800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5" name="Google Shape;145;p18:notes"/>
          <p:cNvSpPr txBox="1"/>
          <p:nvPr>
            <p:ph idx="1" type="body"/>
          </p:nvPr>
        </p:nvSpPr>
        <p:spPr>
          <a:xfrm>
            <a:off x="680419" y="4720917"/>
            <a:ext cx="5446396" cy="44729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18:notes"/>
          <p:cNvSpPr txBox="1"/>
          <p:nvPr>
            <p:ph idx="10" type="dt"/>
          </p:nvPr>
        </p:nvSpPr>
        <p:spPr>
          <a:xfrm>
            <a:off x="3855090" y="6"/>
            <a:ext cx="2950529" cy="49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p18:notes"/>
          <p:cNvSpPr txBox="1"/>
          <p:nvPr>
            <p:ph idx="12" type="sldNum"/>
          </p:nvPr>
        </p:nvSpPr>
        <p:spPr>
          <a:xfrm>
            <a:off x="3855090" y="9440234"/>
            <a:ext cx="2950529" cy="4975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30:notes"/>
          <p:cNvSpPr/>
          <p:nvPr>
            <p:ph idx="2" type="sldImg"/>
          </p:nvPr>
        </p:nvSpPr>
        <p:spPr>
          <a:xfrm>
            <a:off x="711200" y="746125"/>
            <a:ext cx="5384800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14" name="Google Shape;614;p30:notes"/>
          <p:cNvSpPr txBox="1"/>
          <p:nvPr>
            <p:ph idx="1" type="body"/>
          </p:nvPr>
        </p:nvSpPr>
        <p:spPr>
          <a:xfrm>
            <a:off x="680419" y="4720917"/>
            <a:ext cx="5446396" cy="44729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5" name="Google Shape;615;p30:notes"/>
          <p:cNvSpPr txBox="1"/>
          <p:nvPr>
            <p:ph idx="10" type="dt"/>
          </p:nvPr>
        </p:nvSpPr>
        <p:spPr>
          <a:xfrm>
            <a:off x="3855090" y="6"/>
            <a:ext cx="2950529" cy="49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6" name="Google Shape;616;p30:notes"/>
          <p:cNvSpPr txBox="1"/>
          <p:nvPr>
            <p:ph idx="12" type="sldNum"/>
          </p:nvPr>
        </p:nvSpPr>
        <p:spPr>
          <a:xfrm>
            <a:off x="3855090" y="9440234"/>
            <a:ext cx="2950529" cy="4975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31:notes"/>
          <p:cNvSpPr/>
          <p:nvPr>
            <p:ph idx="2" type="sldImg"/>
          </p:nvPr>
        </p:nvSpPr>
        <p:spPr>
          <a:xfrm>
            <a:off x="711200" y="746125"/>
            <a:ext cx="5384800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23" name="Google Shape;623;p31:notes"/>
          <p:cNvSpPr txBox="1"/>
          <p:nvPr>
            <p:ph idx="1" type="body"/>
          </p:nvPr>
        </p:nvSpPr>
        <p:spPr>
          <a:xfrm>
            <a:off x="680419" y="4720917"/>
            <a:ext cx="5446396" cy="44729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4" name="Google Shape;624;p31:notes"/>
          <p:cNvSpPr txBox="1"/>
          <p:nvPr>
            <p:ph idx="10" type="dt"/>
          </p:nvPr>
        </p:nvSpPr>
        <p:spPr>
          <a:xfrm>
            <a:off x="3855090" y="6"/>
            <a:ext cx="2950529" cy="49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5" name="Google Shape;625;p31:notes"/>
          <p:cNvSpPr txBox="1"/>
          <p:nvPr>
            <p:ph idx="12" type="sldNum"/>
          </p:nvPr>
        </p:nvSpPr>
        <p:spPr>
          <a:xfrm>
            <a:off x="3855090" y="9440234"/>
            <a:ext cx="2950529" cy="4975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2:notes"/>
          <p:cNvSpPr/>
          <p:nvPr>
            <p:ph idx="2" type="sldImg"/>
          </p:nvPr>
        </p:nvSpPr>
        <p:spPr>
          <a:xfrm>
            <a:off x="711200" y="746125"/>
            <a:ext cx="5384800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61" name="Google Shape;661;p32:notes"/>
          <p:cNvSpPr txBox="1"/>
          <p:nvPr>
            <p:ph idx="1" type="body"/>
          </p:nvPr>
        </p:nvSpPr>
        <p:spPr>
          <a:xfrm>
            <a:off x="680419" y="4720917"/>
            <a:ext cx="5446396" cy="44729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2" name="Google Shape;662;p32:notes"/>
          <p:cNvSpPr txBox="1"/>
          <p:nvPr>
            <p:ph idx="10" type="dt"/>
          </p:nvPr>
        </p:nvSpPr>
        <p:spPr>
          <a:xfrm>
            <a:off x="3855090" y="6"/>
            <a:ext cx="2950529" cy="49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3" name="Google Shape;663;p32:notes"/>
          <p:cNvSpPr txBox="1"/>
          <p:nvPr>
            <p:ph idx="12" type="sldNum"/>
          </p:nvPr>
        </p:nvSpPr>
        <p:spPr>
          <a:xfrm>
            <a:off x="3855090" y="9440234"/>
            <a:ext cx="2950529" cy="4975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33:notes"/>
          <p:cNvSpPr/>
          <p:nvPr>
            <p:ph idx="2" type="sldImg"/>
          </p:nvPr>
        </p:nvSpPr>
        <p:spPr>
          <a:xfrm>
            <a:off x="711200" y="746125"/>
            <a:ext cx="5384800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70" name="Google Shape;670;p33:notes"/>
          <p:cNvSpPr txBox="1"/>
          <p:nvPr>
            <p:ph idx="1" type="body"/>
          </p:nvPr>
        </p:nvSpPr>
        <p:spPr>
          <a:xfrm>
            <a:off x="680419" y="4720917"/>
            <a:ext cx="5446396" cy="44729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1" name="Google Shape;671;p33:notes"/>
          <p:cNvSpPr txBox="1"/>
          <p:nvPr>
            <p:ph idx="10" type="dt"/>
          </p:nvPr>
        </p:nvSpPr>
        <p:spPr>
          <a:xfrm>
            <a:off x="3855090" y="6"/>
            <a:ext cx="2950529" cy="49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2" name="Google Shape;672;p33:notes"/>
          <p:cNvSpPr txBox="1"/>
          <p:nvPr>
            <p:ph idx="12" type="sldNum"/>
          </p:nvPr>
        </p:nvSpPr>
        <p:spPr>
          <a:xfrm>
            <a:off x="3855090" y="9440234"/>
            <a:ext cx="2950529" cy="4975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1d0aed35073_4_53:notes"/>
          <p:cNvSpPr/>
          <p:nvPr>
            <p:ph idx="2" type="sldImg"/>
          </p:nvPr>
        </p:nvSpPr>
        <p:spPr>
          <a:xfrm>
            <a:off x="711200" y="746125"/>
            <a:ext cx="5384800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79" name="Google Shape;679;g1d0aed35073_4_53:notes"/>
          <p:cNvSpPr txBox="1"/>
          <p:nvPr>
            <p:ph idx="1" type="body"/>
          </p:nvPr>
        </p:nvSpPr>
        <p:spPr>
          <a:xfrm>
            <a:off x="680419" y="4720917"/>
            <a:ext cx="5446500" cy="44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0" name="Google Shape;680;g1d0aed35073_4_53:notes"/>
          <p:cNvSpPr txBox="1"/>
          <p:nvPr>
            <p:ph idx="10" type="dt"/>
          </p:nvPr>
        </p:nvSpPr>
        <p:spPr>
          <a:xfrm>
            <a:off x="3855090" y="6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1" name="Google Shape;681;g1d0aed35073_4_53:notes"/>
          <p:cNvSpPr txBox="1"/>
          <p:nvPr>
            <p:ph idx="12" type="sldNum"/>
          </p:nvPr>
        </p:nvSpPr>
        <p:spPr>
          <a:xfrm>
            <a:off x="3855090" y="9440234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4:notes"/>
          <p:cNvSpPr/>
          <p:nvPr>
            <p:ph idx="2" type="sldImg"/>
          </p:nvPr>
        </p:nvSpPr>
        <p:spPr>
          <a:xfrm>
            <a:off x="711200" y="746125"/>
            <a:ext cx="5384800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88" name="Google Shape;688;p34:notes"/>
          <p:cNvSpPr txBox="1"/>
          <p:nvPr>
            <p:ph idx="1" type="body"/>
          </p:nvPr>
        </p:nvSpPr>
        <p:spPr>
          <a:xfrm>
            <a:off x="680419" y="4720917"/>
            <a:ext cx="5446396" cy="44729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9" name="Google Shape;689;p34:notes"/>
          <p:cNvSpPr txBox="1"/>
          <p:nvPr>
            <p:ph idx="10" type="dt"/>
          </p:nvPr>
        </p:nvSpPr>
        <p:spPr>
          <a:xfrm>
            <a:off x="3855090" y="6"/>
            <a:ext cx="2950529" cy="49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0" name="Google Shape;690;p34:notes"/>
          <p:cNvSpPr txBox="1"/>
          <p:nvPr>
            <p:ph idx="12" type="sldNum"/>
          </p:nvPr>
        </p:nvSpPr>
        <p:spPr>
          <a:xfrm>
            <a:off x="3855090" y="9440234"/>
            <a:ext cx="2950529" cy="4975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35:notes"/>
          <p:cNvSpPr/>
          <p:nvPr>
            <p:ph idx="2" type="sldImg"/>
          </p:nvPr>
        </p:nvSpPr>
        <p:spPr>
          <a:xfrm>
            <a:off x="711200" y="746125"/>
            <a:ext cx="5384800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41" name="Google Shape;741;p35:notes"/>
          <p:cNvSpPr txBox="1"/>
          <p:nvPr>
            <p:ph idx="1" type="body"/>
          </p:nvPr>
        </p:nvSpPr>
        <p:spPr>
          <a:xfrm>
            <a:off x="680419" y="4720917"/>
            <a:ext cx="5446396" cy="44729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2" name="Google Shape;742;p35:notes"/>
          <p:cNvSpPr txBox="1"/>
          <p:nvPr>
            <p:ph idx="10" type="dt"/>
          </p:nvPr>
        </p:nvSpPr>
        <p:spPr>
          <a:xfrm>
            <a:off x="3855090" y="6"/>
            <a:ext cx="2950529" cy="49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3" name="Google Shape;743;p35:notes"/>
          <p:cNvSpPr txBox="1"/>
          <p:nvPr>
            <p:ph idx="12" type="sldNum"/>
          </p:nvPr>
        </p:nvSpPr>
        <p:spPr>
          <a:xfrm>
            <a:off x="3855090" y="9440234"/>
            <a:ext cx="2950529" cy="4975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1d0aed35073_4_69:notes"/>
          <p:cNvSpPr/>
          <p:nvPr>
            <p:ph idx="2" type="sldImg"/>
          </p:nvPr>
        </p:nvSpPr>
        <p:spPr>
          <a:xfrm>
            <a:off x="711200" y="746125"/>
            <a:ext cx="5384800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50" name="Google Shape;750;g1d0aed35073_4_69:notes"/>
          <p:cNvSpPr txBox="1"/>
          <p:nvPr>
            <p:ph idx="1" type="body"/>
          </p:nvPr>
        </p:nvSpPr>
        <p:spPr>
          <a:xfrm>
            <a:off x="680419" y="4720917"/>
            <a:ext cx="5446500" cy="44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1" name="Google Shape;751;g1d0aed35073_4_69:notes"/>
          <p:cNvSpPr txBox="1"/>
          <p:nvPr>
            <p:ph idx="10" type="dt"/>
          </p:nvPr>
        </p:nvSpPr>
        <p:spPr>
          <a:xfrm>
            <a:off x="3855090" y="6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2" name="Google Shape;752;g1d0aed35073_4_69:notes"/>
          <p:cNvSpPr txBox="1"/>
          <p:nvPr>
            <p:ph idx="12" type="sldNum"/>
          </p:nvPr>
        </p:nvSpPr>
        <p:spPr>
          <a:xfrm>
            <a:off x="3855090" y="9440234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1cf34a6b960_0_26:notes"/>
          <p:cNvSpPr/>
          <p:nvPr>
            <p:ph idx="2" type="sldImg"/>
          </p:nvPr>
        </p:nvSpPr>
        <p:spPr>
          <a:xfrm>
            <a:off x="711200" y="746125"/>
            <a:ext cx="5384800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59" name="Google Shape;759;g1cf34a6b960_0_26:notes"/>
          <p:cNvSpPr txBox="1"/>
          <p:nvPr>
            <p:ph idx="1" type="body"/>
          </p:nvPr>
        </p:nvSpPr>
        <p:spPr>
          <a:xfrm>
            <a:off x="680419" y="4720917"/>
            <a:ext cx="5446500" cy="44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0" name="Google Shape;760;g1cf34a6b960_0_26:notes"/>
          <p:cNvSpPr txBox="1"/>
          <p:nvPr>
            <p:ph idx="10" type="dt"/>
          </p:nvPr>
        </p:nvSpPr>
        <p:spPr>
          <a:xfrm>
            <a:off x="3855090" y="6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1" name="Google Shape;761;g1cf34a6b960_0_26:notes"/>
          <p:cNvSpPr txBox="1"/>
          <p:nvPr>
            <p:ph idx="12" type="sldNum"/>
          </p:nvPr>
        </p:nvSpPr>
        <p:spPr>
          <a:xfrm>
            <a:off x="3855090" y="9440234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1d0aed35073_4_135:notes"/>
          <p:cNvSpPr/>
          <p:nvPr>
            <p:ph idx="2" type="sldImg"/>
          </p:nvPr>
        </p:nvSpPr>
        <p:spPr>
          <a:xfrm>
            <a:off x="711200" y="746125"/>
            <a:ext cx="5384800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68" name="Google Shape;768;g1d0aed35073_4_135:notes"/>
          <p:cNvSpPr txBox="1"/>
          <p:nvPr>
            <p:ph idx="1" type="body"/>
          </p:nvPr>
        </p:nvSpPr>
        <p:spPr>
          <a:xfrm>
            <a:off x="680419" y="4720917"/>
            <a:ext cx="5446500" cy="44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9" name="Google Shape;769;g1d0aed35073_4_135:notes"/>
          <p:cNvSpPr txBox="1"/>
          <p:nvPr>
            <p:ph idx="10" type="dt"/>
          </p:nvPr>
        </p:nvSpPr>
        <p:spPr>
          <a:xfrm>
            <a:off x="3855090" y="6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0" name="Google Shape;770;g1d0aed35073_4_135:notes"/>
          <p:cNvSpPr txBox="1"/>
          <p:nvPr>
            <p:ph idx="12" type="sldNum"/>
          </p:nvPr>
        </p:nvSpPr>
        <p:spPr>
          <a:xfrm>
            <a:off x="3855090" y="9440234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:notes"/>
          <p:cNvSpPr/>
          <p:nvPr>
            <p:ph idx="2" type="sldImg"/>
          </p:nvPr>
        </p:nvSpPr>
        <p:spPr>
          <a:xfrm>
            <a:off x="711200" y="746125"/>
            <a:ext cx="5384800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4" name="Google Shape;154;p19:notes"/>
          <p:cNvSpPr txBox="1"/>
          <p:nvPr>
            <p:ph idx="1" type="body"/>
          </p:nvPr>
        </p:nvSpPr>
        <p:spPr>
          <a:xfrm>
            <a:off x="680419" y="4720917"/>
            <a:ext cx="5446396" cy="44729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p19:notes"/>
          <p:cNvSpPr txBox="1"/>
          <p:nvPr>
            <p:ph idx="10" type="dt"/>
          </p:nvPr>
        </p:nvSpPr>
        <p:spPr>
          <a:xfrm>
            <a:off x="3855090" y="6"/>
            <a:ext cx="2950529" cy="49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p19:notes"/>
          <p:cNvSpPr txBox="1"/>
          <p:nvPr>
            <p:ph idx="12" type="sldNum"/>
          </p:nvPr>
        </p:nvSpPr>
        <p:spPr>
          <a:xfrm>
            <a:off x="3855090" y="9440234"/>
            <a:ext cx="2950529" cy="4975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1cf34a6b960_0_59:notes"/>
          <p:cNvSpPr/>
          <p:nvPr>
            <p:ph idx="2" type="sldImg"/>
          </p:nvPr>
        </p:nvSpPr>
        <p:spPr>
          <a:xfrm>
            <a:off x="711200" y="746125"/>
            <a:ext cx="5384800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96" name="Google Shape;796;g1cf34a6b960_0_59:notes"/>
          <p:cNvSpPr txBox="1"/>
          <p:nvPr>
            <p:ph idx="1" type="body"/>
          </p:nvPr>
        </p:nvSpPr>
        <p:spPr>
          <a:xfrm>
            <a:off x="680419" y="4720917"/>
            <a:ext cx="5446500" cy="44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7" name="Google Shape;797;g1cf34a6b960_0_59:notes"/>
          <p:cNvSpPr txBox="1"/>
          <p:nvPr>
            <p:ph idx="10" type="dt"/>
          </p:nvPr>
        </p:nvSpPr>
        <p:spPr>
          <a:xfrm>
            <a:off x="3855090" y="6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8" name="Google Shape;798;g1cf34a6b960_0_59:notes"/>
          <p:cNvSpPr txBox="1"/>
          <p:nvPr>
            <p:ph idx="12" type="sldNum"/>
          </p:nvPr>
        </p:nvSpPr>
        <p:spPr>
          <a:xfrm>
            <a:off x="3855090" y="9440234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1cf34a6b960_0_69:notes"/>
          <p:cNvSpPr/>
          <p:nvPr>
            <p:ph idx="2" type="sldImg"/>
          </p:nvPr>
        </p:nvSpPr>
        <p:spPr>
          <a:xfrm>
            <a:off x="711200" y="746125"/>
            <a:ext cx="5384800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05" name="Google Shape;805;g1cf34a6b960_0_69:notes"/>
          <p:cNvSpPr txBox="1"/>
          <p:nvPr>
            <p:ph idx="1" type="body"/>
          </p:nvPr>
        </p:nvSpPr>
        <p:spPr>
          <a:xfrm>
            <a:off x="680419" y="4720917"/>
            <a:ext cx="5446500" cy="44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6" name="Google Shape;806;g1cf34a6b960_0_69:notes"/>
          <p:cNvSpPr txBox="1"/>
          <p:nvPr>
            <p:ph idx="10" type="dt"/>
          </p:nvPr>
        </p:nvSpPr>
        <p:spPr>
          <a:xfrm>
            <a:off x="3855090" y="6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7" name="Google Shape;807;g1cf34a6b960_0_69:notes"/>
          <p:cNvSpPr txBox="1"/>
          <p:nvPr>
            <p:ph idx="12" type="sldNum"/>
          </p:nvPr>
        </p:nvSpPr>
        <p:spPr>
          <a:xfrm>
            <a:off x="3855090" y="9440234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1cf34a6b960_0_77:notes"/>
          <p:cNvSpPr/>
          <p:nvPr>
            <p:ph idx="2" type="sldImg"/>
          </p:nvPr>
        </p:nvSpPr>
        <p:spPr>
          <a:xfrm>
            <a:off x="711200" y="746125"/>
            <a:ext cx="5384800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14" name="Google Shape;814;g1cf34a6b960_0_77:notes"/>
          <p:cNvSpPr txBox="1"/>
          <p:nvPr>
            <p:ph idx="1" type="body"/>
          </p:nvPr>
        </p:nvSpPr>
        <p:spPr>
          <a:xfrm>
            <a:off x="680419" y="4720917"/>
            <a:ext cx="5446500" cy="44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5" name="Google Shape;815;g1cf34a6b960_0_77:notes"/>
          <p:cNvSpPr txBox="1"/>
          <p:nvPr>
            <p:ph idx="10" type="dt"/>
          </p:nvPr>
        </p:nvSpPr>
        <p:spPr>
          <a:xfrm>
            <a:off x="3855090" y="6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6" name="Google Shape;816;g1cf34a6b960_0_77:notes"/>
          <p:cNvSpPr txBox="1"/>
          <p:nvPr>
            <p:ph idx="12" type="sldNum"/>
          </p:nvPr>
        </p:nvSpPr>
        <p:spPr>
          <a:xfrm>
            <a:off x="3855090" y="9440234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1cf34a6b960_0_102:notes"/>
          <p:cNvSpPr/>
          <p:nvPr>
            <p:ph idx="2" type="sldImg"/>
          </p:nvPr>
        </p:nvSpPr>
        <p:spPr>
          <a:xfrm>
            <a:off x="711200" y="746125"/>
            <a:ext cx="5384800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4" name="Google Shape;864;g1cf34a6b960_0_102:notes"/>
          <p:cNvSpPr txBox="1"/>
          <p:nvPr>
            <p:ph idx="1" type="body"/>
          </p:nvPr>
        </p:nvSpPr>
        <p:spPr>
          <a:xfrm>
            <a:off x="680419" y="4720917"/>
            <a:ext cx="5446500" cy="44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5" name="Google Shape;865;g1cf34a6b960_0_102:notes"/>
          <p:cNvSpPr txBox="1"/>
          <p:nvPr>
            <p:ph idx="10" type="dt"/>
          </p:nvPr>
        </p:nvSpPr>
        <p:spPr>
          <a:xfrm>
            <a:off x="3855090" y="6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6" name="Google Shape;866;g1cf34a6b960_0_102:notes"/>
          <p:cNvSpPr txBox="1"/>
          <p:nvPr>
            <p:ph idx="12" type="sldNum"/>
          </p:nvPr>
        </p:nvSpPr>
        <p:spPr>
          <a:xfrm>
            <a:off x="3855090" y="9440234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1d0aed35073_5_30:notes"/>
          <p:cNvSpPr/>
          <p:nvPr>
            <p:ph idx="2" type="sldImg"/>
          </p:nvPr>
        </p:nvSpPr>
        <p:spPr>
          <a:xfrm>
            <a:off x="711200" y="746125"/>
            <a:ext cx="5384800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73" name="Google Shape;873;g1d0aed35073_5_30:notes"/>
          <p:cNvSpPr txBox="1"/>
          <p:nvPr>
            <p:ph idx="1" type="body"/>
          </p:nvPr>
        </p:nvSpPr>
        <p:spPr>
          <a:xfrm>
            <a:off x="680419" y="4720917"/>
            <a:ext cx="5446500" cy="44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4" name="Google Shape;874;g1d0aed35073_5_30:notes"/>
          <p:cNvSpPr txBox="1"/>
          <p:nvPr>
            <p:ph idx="10" type="dt"/>
          </p:nvPr>
        </p:nvSpPr>
        <p:spPr>
          <a:xfrm>
            <a:off x="3855090" y="6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5" name="Google Shape;875;g1d0aed35073_5_30:notes"/>
          <p:cNvSpPr txBox="1"/>
          <p:nvPr>
            <p:ph idx="12" type="sldNum"/>
          </p:nvPr>
        </p:nvSpPr>
        <p:spPr>
          <a:xfrm>
            <a:off x="3855090" y="9440234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1cf34a6b960_0_112:notes"/>
          <p:cNvSpPr/>
          <p:nvPr>
            <p:ph idx="2" type="sldImg"/>
          </p:nvPr>
        </p:nvSpPr>
        <p:spPr>
          <a:xfrm>
            <a:off x="711200" y="746125"/>
            <a:ext cx="5384800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82" name="Google Shape;882;g1cf34a6b960_0_112:notes"/>
          <p:cNvSpPr txBox="1"/>
          <p:nvPr>
            <p:ph idx="1" type="body"/>
          </p:nvPr>
        </p:nvSpPr>
        <p:spPr>
          <a:xfrm>
            <a:off x="680419" y="4720917"/>
            <a:ext cx="5446500" cy="44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3" name="Google Shape;883;g1cf34a6b960_0_112:notes"/>
          <p:cNvSpPr txBox="1"/>
          <p:nvPr>
            <p:ph idx="10" type="dt"/>
          </p:nvPr>
        </p:nvSpPr>
        <p:spPr>
          <a:xfrm>
            <a:off x="3855090" y="6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4" name="Google Shape;884;g1cf34a6b960_0_112:notes"/>
          <p:cNvSpPr txBox="1"/>
          <p:nvPr>
            <p:ph idx="12" type="sldNum"/>
          </p:nvPr>
        </p:nvSpPr>
        <p:spPr>
          <a:xfrm>
            <a:off x="3855090" y="9440234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1cf34a6b960_0_120:notes"/>
          <p:cNvSpPr/>
          <p:nvPr>
            <p:ph idx="2" type="sldImg"/>
          </p:nvPr>
        </p:nvSpPr>
        <p:spPr>
          <a:xfrm>
            <a:off x="711200" y="746125"/>
            <a:ext cx="5384800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91" name="Google Shape;891;g1cf34a6b960_0_120:notes"/>
          <p:cNvSpPr txBox="1"/>
          <p:nvPr>
            <p:ph idx="1" type="body"/>
          </p:nvPr>
        </p:nvSpPr>
        <p:spPr>
          <a:xfrm>
            <a:off x="680419" y="4720917"/>
            <a:ext cx="5446500" cy="44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2" name="Google Shape;892;g1cf34a6b960_0_120:notes"/>
          <p:cNvSpPr txBox="1"/>
          <p:nvPr>
            <p:ph idx="10" type="dt"/>
          </p:nvPr>
        </p:nvSpPr>
        <p:spPr>
          <a:xfrm>
            <a:off x="3855090" y="6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3" name="Google Shape;893;g1cf34a6b960_0_120:notes"/>
          <p:cNvSpPr txBox="1"/>
          <p:nvPr>
            <p:ph idx="12" type="sldNum"/>
          </p:nvPr>
        </p:nvSpPr>
        <p:spPr>
          <a:xfrm>
            <a:off x="3855090" y="9440234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1cf34a6b960_0_145:notes"/>
          <p:cNvSpPr/>
          <p:nvPr>
            <p:ph idx="2" type="sldImg"/>
          </p:nvPr>
        </p:nvSpPr>
        <p:spPr>
          <a:xfrm>
            <a:off x="711200" y="746125"/>
            <a:ext cx="5384800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24" name="Google Shape;924;g1cf34a6b960_0_145:notes"/>
          <p:cNvSpPr txBox="1"/>
          <p:nvPr>
            <p:ph idx="1" type="body"/>
          </p:nvPr>
        </p:nvSpPr>
        <p:spPr>
          <a:xfrm>
            <a:off x="680419" y="4720917"/>
            <a:ext cx="5446500" cy="44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5" name="Google Shape;925;g1cf34a6b960_0_145:notes"/>
          <p:cNvSpPr txBox="1"/>
          <p:nvPr>
            <p:ph idx="10" type="dt"/>
          </p:nvPr>
        </p:nvSpPr>
        <p:spPr>
          <a:xfrm>
            <a:off x="3855090" y="6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6" name="Google Shape;926;g1cf34a6b960_0_145:notes"/>
          <p:cNvSpPr txBox="1"/>
          <p:nvPr>
            <p:ph idx="12" type="sldNum"/>
          </p:nvPr>
        </p:nvSpPr>
        <p:spPr>
          <a:xfrm>
            <a:off x="3855090" y="9440234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1cf34a6b960_0_155:notes"/>
          <p:cNvSpPr/>
          <p:nvPr>
            <p:ph idx="2" type="sldImg"/>
          </p:nvPr>
        </p:nvSpPr>
        <p:spPr>
          <a:xfrm>
            <a:off x="711200" y="746125"/>
            <a:ext cx="5384800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33" name="Google Shape;933;g1cf34a6b960_0_155:notes"/>
          <p:cNvSpPr txBox="1"/>
          <p:nvPr>
            <p:ph idx="1" type="body"/>
          </p:nvPr>
        </p:nvSpPr>
        <p:spPr>
          <a:xfrm>
            <a:off x="680419" y="4720917"/>
            <a:ext cx="5446500" cy="44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4" name="Google Shape;934;g1cf34a6b960_0_155:notes"/>
          <p:cNvSpPr txBox="1"/>
          <p:nvPr>
            <p:ph idx="10" type="dt"/>
          </p:nvPr>
        </p:nvSpPr>
        <p:spPr>
          <a:xfrm>
            <a:off x="3855090" y="6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5" name="Google Shape;935;g1cf34a6b960_0_155:notes"/>
          <p:cNvSpPr txBox="1"/>
          <p:nvPr>
            <p:ph idx="12" type="sldNum"/>
          </p:nvPr>
        </p:nvSpPr>
        <p:spPr>
          <a:xfrm>
            <a:off x="3855090" y="9440234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1cf34a6b960_0_163:notes"/>
          <p:cNvSpPr/>
          <p:nvPr>
            <p:ph idx="2" type="sldImg"/>
          </p:nvPr>
        </p:nvSpPr>
        <p:spPr>
          <a:xfrm>
            <a:off x="711200" y="746125"/>
            <a:ext cx="5384800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42" name="Google Shape;942;g1cf34a6b960_0_163:notes"/>
          <p:cNvSpPr txBox="1"/>
          <p:nvPr>
            <p:ph idx="1" type="body"/>
          </p:nvPr>
        </p:nvSpPr>
        <p:spPr>
          <a:xfrm>
            <a:off x="680419" y="4720917"/>
            <a:ext cx="5446500" cy="44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3" name="Google Shape;943;g1cf34a6b960_0_163:notes"/>
          <p:cNvSpPr txBox="1"/>
          <p:nvPr>
            <p:ph idx="10" type="dt"/>
          </p:nvPr>
        </p:nvSpPr>
        <p:spPr>
          <a:xfrm>
            <a:off x="3855090" y="6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4" name="Google Shape;944;g1cf34a6b960_0_163:notes"/>
          <p:cNvSpPr txBox="1"/>
          <p:nvPr>
            <p:ph idx="12" type="sldNum"/>
          </p:nvPr>
        </p:nvSpPr>
        <p:spPr>
          <a:xfrm>
            <a:off x="3855090" y="9440234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:notes"/>
          <p:cNvSpPr/>
          <p:nvPr>
            <p:ph idx="2" type="sldImg"/>
          </p:nvPr>
        </p:nvSpPr>
        <p:spPr>
          <a:xfrm>
            <a:off x="711200" y="746125"/>
            <a:ext cx="5384800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8" name="Google Shape;198;p5:notes"/>
          <p:cNvSpPr txBox="1"/>
          <p:nvPr>
            <p:ph idx="1" type="body"/>
          </p:nvPr>
        </p:nvSpPr>
        <p:spPr>
          <a:xfrm>
            <a:off x="680419" y="4720917"/>
            <a:ext cx="5446396" cy="44729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p5:notes"/>
          <p:cNvSpPr txBox="1"/>
          <p:nvPr>
            <p:ph idx="10" type="dt"/>
          </p:nvPr>
        </p:nvSpPr>
        <p:spPr>
          <a:xfrm>
            <a:off x="3855090" y="6"/>
            <a:ext cx="2950529" cy="49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p5:notes"/>
          <p:cNvSpPr txBox="1"/>
          <p:nvPr>
            <p:ph idx="12" type="sldNum"/>
          </p:nvPr>
        </p:nvSpPr>
        <p:spPr>
          <a:xfrm>
            <a:off x="3855090" y="9440234"/>
            <a:ext cx="2950529" cy="4975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1cf34a6b960_0_188:notes"/>
          <p:cNvSpPr/>
          <p:nvPr>
            <p:ph idx="2" type="sldImg"/>
          </p:nvPr>
        </p:nvSpPr>
        <p:spPr>
          <a:xfrm>
            <a:off x="711200" y="746125"/>
            <a:ext cx="5384800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84" name="Google Shape;984;g1cf34a6b960_0_188:notes"/>
          <p:cNvSpPr txBox="1"/>
          <p:nvPr>
            <p:ph idx="1" type="body"/>
          </p:nvPr>
        </p:nvSpPr>
        <p:spPr>
          <a:xfrm>
            <a:off x="680419" y="4720917"/>
            <a:ext cx="5446500" cy="44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5" name="Google Shape;985;g1cf34a6b960_0_188:notes"/>
          <p:cNvSpPr txBox="1"/>
          <p:nvPr>
            <p:ph idx="10" type="dt"/>
          </p:nvPr>
        </p:nvSpPr>
        <p:spPr>
          <a:xfrm>
            <a:off x="3855090" y="6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6" name="Google Shape;986;g1cf34a6b960_0_188:notes"/>
          <p:cNvSpPr txBox="1"/>
          <p:nvPr>
            <p:ph idx="12" type="sldNum"/>
          </p:nvPr>
        </p:nvSpPr>
        <p:spPr>
          <a:xfrm>
            <a:off x="3855090" y="9440234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1cf34a6b960_0_241:notes"/>
          <p:cNvSpPr/>
          <p:nvPr>
            <p:ph idx="2" type="sldImg"/>
          </p:nvPr>
        </p:nvSpPr>
        <p:spPr>
          <a:xfrm>
            <a:off x="711200" y="746125"/>
            <a:ext cx="5384800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93" name="Google Shape;993;g1cf34a6b960_0_241:notes"/>
          <p:cNvSpPr txBox="1"/>
          <p:nvPr>
            <p:ph idx="1" type="body"/>
          </p:nvPr>
        </p:nvSpPr>
        <p:spPr>
          <a:xfrm>
            <a:off x="680419" y="4720917"/>
            <a:ext cx="5446500" cy="44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4" name="Google Shape;994;g1cf34a6b960_0_241:notes"/>
          <p:cNvSpPr txBox="1"/>
          <p:nvPr>
            <p:ph idx="10" type="dt"/>
          </p:nvPr>
        </p:nvSpPr>
        <p:spPr>
          <a:xfrm>
            <a:off x="3855090" y="6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5" name="Google Shape;995;g1cf34a6b960_0_241:notes"/>
          <p:cNvSpPr txBox="1"/>
          <p:nvPr>
            <p:ph idx="12" type="sldNum"/>
          </p:nvPr>
        </p:nvSpPr>
        <p:spPr>
          <a:xfrm>
            <a:off x="3855090" y="9440234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1cf34a6b960_0_249:notes"/>
          <p:cNvSpPr/>
          <p:nvPr>
            <p:ph idx="2" type="sldImg"/>
          </p:nvPr>
        </p:nvSpPr>
        <p:spPr>
          <a:xfrm>
            <a:off x="711200" y="746125"/>
            <a:ext cx="5384800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02" name="Google Shape;1002;g1cf34a6b960_0_249:notes"/>
          <p:cNvSpPr txBox="1"/>
          <p:nvPr>
            <p:ph idx="1" type="body"/>
          </p:nvPr>
        </p:nvSpPr>
        <p:spPr>
          <a:xfrm>
            <a:off x="680419" y="4720917"/>
            <a:ext cx="5446500" cy="44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3" name="Google Shape;1003;g1cf34a6b960_0_249:notes"/>
          <p:cNvSpPr txBox="1"/>
          <p:nvPr>
            <p:ph idx="10" type="dt"/>
          </p:nvPr>
        </p:nvSpPr>
        <p:spPr>
          <a:xfrm>
            <a:off x="3855090" y="6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4" name="Google Shape;1004;g1cf34a6b960_0_249:notes"/>
          <p:cNvSpPr txBox="1"/>
          <p:nvPr>
            <p:ph idx="12" type="sldNum"/>
          </p:nvPr>
        </p:nvSpPr>
        <p:spPr>
          <a:xfrm>
            <a:off x="3855090" y="9440234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1cf34a6b960_0_274:notes"/>
          <p:cNvSpPr/>
          <p:nvPr>
            <p:ph idx="2" type="sldImg"/>
          </p:nvPr>
        </p:nvSpPr>
        <p:spPr>
          <a:xfrm>
            <a:off x="711200" y="746125"/>
            <a:ext cx="5384800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39" name="Google Shape;1039;g1cf34a6b960_0_274:notes"/>
          <p:cNvSpPr txBox="1"/>
          <p:nvPr>
            <p:ph idx="1" type="body"/>
          </p:nvPr>
        </p:nvSpPr>
        <p:spPr>
          <a:xfrm>
            <a:off x="680419" y="4720917"/>
            <a:ext cx="5446500" cy="44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0" name="Google Shape;1040;g1cf34a6b960_0_274:notes"/>
          <p:cNvSpPr txBox="1"/>
          <p:nvPr>
            <p:ph idx="10" type="dt"/>
          </p:nvPr>
        </p:nvSpPr>
        <p:spPr>
          <a:xfrm>
            <a:off x="3855090" y="6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1" name="Google Shape;1041;g1cf34a6b960_0_274:notes"/>
          <p:cNvSpPr txBox="1"/>
          <p:nvPr>
            <p:ph idx="12" type="sldNum"/>
          </p:nvPr>
        </p:nvSpPr>
        <p:spPr>
          <a:xfrm>
            <a:off x="3855090" y="9440234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1cf34a6b960_0_284:notes"/>
          <p:cNvSpPr/>
          <p:nvPr>
            <p:ph idx="2" type="sldImg"/>
          </p:nvPr>
        </p:nvSpPr>
        <p:spPr>
          <a:xfrm>
            <a:off x="711200" y="746125"/>
            <a:ext cx="5384800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48" name="Google Shape;1048;g1cf34a6b960_0_284:notes"/>
          <p:cNvSpPr txBox="1"/>
          <p:nvPr>
            <p:ph idx="1" type="body"/>
          </p:nvPr>
        </p:nvSpPr>
        <p:spPr>
          <a:xfrm>
            <a:off x="680419" y="4720917"/>
            <a:ext cx="5446500" cy="44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9" name="Google Shape;1049;g1cf34a6b960_0_284:notes"/>
          <p:cNvSpPr txBox="1"/>
          <p:nvPr>
            <p:ph idx="10" type="dt"/>
          </p:nvPr>
        </p:nvSpPr>
        <p:spPr>
          <a:xfrm>
            <a:off x="3855090" y="6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0" name="Google Shape;1050;g1cf34a6b960_0_284:notes"/>
          <p:cNvSpPr txBox="1"/>
          <p:nvPr>
            <p:ph idx="12" type="sldNum"/>
          </p:nvPr>
        </p:nvSpPr>
        <p:spPr>
          <a:xfrm>
            <a:off x="3855090" y="9440234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1cf34a6b960_0_292:notes"/>
          <p:cNvSpPr/>
          <p:nvPr>
            <p:ph idx="2" type="sldImg"/>
          </p:nvPr>
        </p:nvSpPr>
        <p:spPr>
          <a:xfrm>
            <a:off x="711200" y="746125"/>
            <a:ext cx="5384800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57" name="Google Shape;1057;g1cf34a6b960_0_292:notes"/>
          <p:cNvSpPr txBox="1"/>
          <p:nvPr>
            <p:ph idx="1" type="body"/>
          </p:nvPr>
        </p:nvSpPr>
        <p:spPr>
          <a:xfrm>
            <a:off x="680419" y="4720917"/>
            <a:ext cx="5446500" cy="44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8" name="Google Shape;1058;g1cf34a6b960_0_292:notes"/>
          <p:cNvSpPr txBox="1"/>
          <p:nvPr>
            <p:ph idx="10" type="dt"/>
          </p:nvPr>
        </p:nvSpPr>
        <p:spPr>
          <a:xfrm>
            <a:off x="3855090" y="6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9" name="Google Shape;1059;g1cf34a6b960_0_292:notes"/>
          <p:cNvSpPr txBox="1"/>
          <p:nvPr>
            <p:ph idx="12" type="sldNum"/>
          </p:nvPr>
        </p:nvSpPr>
        <p:spPr>
          <a:xfrm>
            <a:off x="3855090" y="9440234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1cf34a6b960_0_317:notes"/>
          <p:cNvSpPr/>
          <p:nvPr>
            <p:ph idx="2" type="sldImg"/>
          </p:nvPr>
        </p:nvSpPr>
        <p:spPr>
          <a:xfrm>
            <a:off x="711200" y="746125"/>
            <a:ext cx="5384800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95" name="Google Shape;1095;g1cf34a6b960_0_317:notes"/>
          <p:cNvSpPr txBox="1"/>
          <p:nvPr>
            <p:ph idx="1" type="body"/>
          </p:nvPr>
        </p:nvSpPr>
        <p:spPr>
          <a:xfrm>
            <a:off x="680419" y="4720917"/>
            <a:ext cx="5446500" cy="44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6" name="Google Shape;1096;g1cf34a6b960_0_317:notes"/>
          <p:cNvSpPr txBox="1"/>
          <p:nvPr>
            <p:ph idx="10" type="dt"/>
          </p:nvPr>
        </p:nvSpPr>
        <p:spPr>
          <a:xfrm>
            <a:off x="3855090" y="6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7" name="Google Shape;1097;g1cf34a6b960_0_317:notes"/>
          <p:cNvSpPr txBox="1"/>
          <p:nvPr>
            <p:ph idx="12" type="sldNum"/>
          </p:nvPr>
        </p:nvSpPr>
        <p:spPr>
          <a:xfrm>
            <a:off x="3855090" y="9440234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1cf34a6b960_0_327:notes"/>
          <p:cNvSpPr/>
          <p:nvPr>
            <p:ph idx="2" type="sldImg"/>
          </p:nvPr>
        </p:nvSpPr>
        <p:spPr>
          <a:xfrm>
            <a:off x="711200" y="746125"/>
            <a:ext cx="5384800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04" name="Google Shape;1104;g1cf34a6b960_0_327:notes"/>
          <p:cNvSpPr txBox="1"/>
          <p:nvPr>
            <p:ph idx="1" type="body"/>
          </p:nvPr>
        </p:nvSpPr>
        <p:spPr>
          <a:xfrm>
            <a:off x="680419" y="4720917"/>
            <a:ext cx="5446500" cy="44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5" name="Google Shape;1105;g1cf34a6b960_0_327:notes"/>
          <p:cNvSpPr txBox="1"/>
          <p:nvPr>
            <p:ph idx="10" type="dt"/>
          </p:nvPr>
        </p:nvSpPr>
        <p:spPr>
          <a:xfrm>
            <a:off x="3855090" y="6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6" name="Google Shape;1106;g1cf34a6b960_0_327:notes"/>
          <p:cNvSpPr txBox="1"/>
          <p:nvPr>
            <p:ph idx="12" type="sldNum"/>
          </p:nvPr>
        </p:nvSpPr>
        <p:spPr>
          <a:xfrm>
            <a:off x="3855090" y="9440234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1cf34a6b960_0_335:notes"/>
          <p:cNvSpPr/>
          <p:nvPr>
            <p:ph idx="2" type="sldImg"/>
          </p:nvPr>
        </p:nvSpPr>
        <p:spPr>
          <a:xfrm>
            <a:off x="711200" y="746125"/>
            <a:ext cx="5384800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13" name="Google Shape;1113;g1cf34a6b960_0_335:notes"/>
          <p:cNvSpPr txBox="1"/>
          <p:nvPr>
            <p:ph idx="1" type="body"/>
          </p:nvPr>
        </p:nvSpPr>
        <p:spPr>
          <a:xfrm>
            <a:off x="680419" y="4720917"/>
            <a:ext cx="5446500" cy="44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4" name="Google Shape;1114;g1cf34a6b960_0_335:notes"/>
          <p:cNvSpPr txBox="1"/>
          <p:nvPr>
            <p:ph idx="10" type="dt"/>
          </p:nvPr>
        </p:nvSpPr>
        <p:spPr>
          <a:xfrm>
            <a:off x="3855090" y="6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5" name="Google Shape;1115;g1cf34a6b960_0_335:notes"/>
          <p:cNvSpPr txBox="1"/>
          <p:nvPr>
            <p:ph idx="12" type="sldNum"/>
          </p:nvPr>
        </p:nvSpPr>
        <p:spPr>
          <a:xfrm>
            <a:off x="3855090" y="9440234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1cf34a6b960_0_360:notes"/>
          <p:cNvSpPr/>
          <p:nvPr>
            <p:ph idx="2" type="sldImg"/>
          </p:nvPr>
        </p:nvSpPr>
        <p:spPr>
          <a:xfrm>
            <a:off x="711200" y="746125"/>
            <a:ext cx="5384800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40" name="Google Shape;1140;g1cf34a6b960_0_360:notes"/>
          <p:cNvSpPr txBox="1"/>
          <p:nvPr>
            <p:ph idx="1" type="body"/>
          </p:nvPr>
        </p:nvSpPr>
        <p:spPr>
          <a:xfrm>
            <a:off x="680419" y="4720917"/>
            <a:ext cx="5446500" cy="44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1" name="Google Shape;1141;g1cf34a6b960_0_360:notes"/>
          <p:cNvSpPr txBox="1"/>
          <p:nvPr>
            <p:ph idx="10" type="dt"/>
          </p:nvPr>
        </p:nvSpPr>
        <p:spPr>
          <a:xfrm>
            <a:off x="3855090" y="6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2" name="Google Shape;1142;g1cf34a6b960_0_360:notes"/>
          <p:cNvSpPr txBox="1"/>
          <p:nvPr>
            <p:ph idx="12" type="sldNum"/>
          </p:nvPr>
        </p:nvSpPr>
        <p:spPr>
          <a:xfrm>
            <a:off x="3855090" y="9440234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:notes"/>
          <p:cNvSpPr/>
          <p:nvPr>
            <p:ph idx="2" type="sldImg"/>
          </p:nvPr>
        </p:nvSpPr>
        <p:spPr>
          <a:xfrm>
            <a:off x="711200" y="746125"/>
            <a:ext cx="5384800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7" name="Google Shape;207;p6:notes"/>
          <p:cNvSpPr txBox="1"/>
          <p:nvPr>
            <p:ph idx="1" type="body"/>
          </p:nvPr>
        </p:nvSpPr>
        <p:spPr>
          <a:xfrm>
            <a:off x="680419" y="4720917"/>
            <a:ext cx="5446396" cy="44729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p6:notes"/>
          <p:cNvSpPr txBox="1"/>
          <p:nvPr>
            <p:ph idx="10" type="dt"/>
          </p:nvPr>
        </p:nvSpPr>
        <p:spPr>
          <a:xfrm>
            <a:off x="3855090" y="6"/>
            <a:ext cx="2950529" cy="49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p6:notes"/>
          <p:cNvSpPr txBox="1"/>
          <p:nvPr>
            <p:ph idx="12" type="sldNum"/>
          </p:nvPr>
        </p:nvSpPr>
        <p:spPr>
          <a:xfrm>
            <a:off x="3855090" y="9440234"/>
            <a:ext cx="2950529" cy="4975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1cf34a6b960_0_370:notes"/>
          <p:cNvSpPr/>
          <p:nvPr>
            <p:ph idx="2" type="sldImg"/>
          </p:nvPr>
        </p:nvSpPr>
        <p:spPr>
          <a:xfrm>
            <a:off x="711200" y="746125"/>
            <a:ext cx="5384800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49" name="Google Shape;1149;g1cf34a6b960_0_370:notes"/>
          <p:cNvSpPr txBox="1"/>
          <p:nvPr>
            <p:ph idx="1" type="body"/>
          </p:nvPr>
        </p:nvSpPr>
        <p:spPr>
          <a:xfrm>
            <a:off x="680419" y="4720917"/>
            <a:ext cx="5446500" cy="44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0" name="Google Shape;1150;g1cf34a6b960_0_370:notes"/>
          <p:cNvSpPr txBox="1"/>
          <p:nvPr>
            <p:ph idx="10" type="dt"/>
          </p:nvPr>
        </p:nvSpPr>
        <p:spPr>
          <a:xfrm>
            <a:off x="3855090" y="6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1" name="Google Shape;1151;g1cf34a6b960_0_370:notes"/>
          <p:cNvSpPr txBox="1"/>
          <p:nvPr>
            <p:ph idx="12" type="sldNum"/>
          </p:nvPr>
        </p:nvSpPr>
        <p:spPr>
          <a:xfrm>
            <a:off x="3855090" y="9440234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1cf34a6b960_0_378:notes"/>
          <p:cNvSpPr/>
          <p:nvPr>
            <p:ph idx="2" type="sldImg"/>
          </p:nvPr>
        </p:nvSpPr>
        <p:spPr>
          <a:xfrm>
            <a:off x="711200" y="746125"/>
            <a:ext cx="5384800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58" name="Google Shape;1158;g1cf34a6b960_0_378:notes"/>
          <p:cNvSpPr txBox="1"/>
          <p:nvPr>
            <p:ph idx="1" type="body"/>
          </p:nvPr>
        </p:nvSpPr>
        <p:spPr>
          <a:xfrm>
            <a:off x="680419" y="4720917"/>
            <a:ext cx="5446500" cy="44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9" name="Google Shape;1159;g1cf34a6b960_0_378:notes"/>
          <p:cNvSpPr txBox="1"/>
          <p:nvPr>
            <p:ph idx="10" type="dt"/>
          </p:nvPr>
        </p:nvSpPr>
        <p:spPr>
          <a:xfrm>
            <a:off x="3855090" y="6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0" name="Google Shape;1160;g1cf34a6b960_0_378:notes"/>
          <p:cNvSpPr txBox="1"/>
          <p:nvPr>
            <p:ph idx="12" type="sldNum"/>
          </p:nvPr>
        </p:nvSpPr>
        <p:spPr>
          <a:xfrm>
            <a:off x="3855090" y="9440234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1cf34a6b960_0_403:notes"/>
          <p:cNvSpPr/>
          <p:nvPr>
            <p:ph idx="2" type="sldImg"/>
          </p:nvPr>
        </p:nvSpPr>
        <p:spPr>
          <a:xfrm>
            <a:off x="711200" y="746125"/>
            <a:ext cx="5384800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80" name="Google Shape;1180;g1cf34a6b960_0_403:notes"/>
          <p:cNvSpPr txBox="1"/>
          <p:nvPr>
            <p:ph idx="1" type="body"/>
          </p:nvPr>
        </p:nvSpPr>
        <p:spPr>
          <a:xfrm>
            <a:off x="680419" y="4720917"/>
            <a:ext cx="5446500" cy="44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1" name="Google Shape;1181;g1cf34a6b960_0_403:notes"/>
          <p:cNvSpPr txBox="1"/>
          <p:nvPr>
            <p:ph idx="10" type="dt"/>
          </p:nvPr>
        </p:nvSpPr>
        <p:spPr>
          <a:xfrm>
            <a:off x="3855090" y="6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2" name="Google Shape;1182;g1cf34a6b960_0_403:notes"/>
          <p:cNvSpPr txBox="1"/>
          <p:nvPr>
            <p:ph idx="12" type="sldNum"/>
          </p:nvPr>
        </p:nvSpPr>
        <p:spPr>
          <a:xfrm>
            <a:off x="3855090" y="9440234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g1cf34a6b960_0_456:notes"/>
          <p:cNvSpPr/>
          <p:nvPr>
            <p:ph idx="2" type="sldImg"/>
          </p:nvPr>
        </p:nvSpPr>
        <p:spPr>
          <a:xfrm>
            <a:off x="711200" y="746125"/>
            <a:ext cx="5384800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89" name="Google Shape;1189;g1cf34a6b960_0_456:notes"/>
          <p:cNvSpPr txBox="1"/>
          <p:nvPr>
            <p:ph idx="1" type="body"/>
          </p:nvPr>
        </p:nvSpPr>
        <p:spPr>
          <a:xfrm>
            <a:off x="680419" y="4720917"/>
            <a:ext cx="5446500" cy="44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0" name="Google Shape;1190;g1cf34a6b960_0_456:notes"/>
          <p:cNvSpPr txBox="1"/>
          <p:nvPr>
            <p:ph idx="10" type="dt"/>
          </p:nvPr>
        </p:nvSpPr>
        <p:spPr>
          <a:xfrm>
            <a:off x="3855090" y="6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1" name="Google Shape;1191;g1cf34a6b960_0_456:notes"/>
          <p:cNvSpPr txBox="1"/>
          <p:nvPr>
            <p:ph idx="12" type="sldNum"/>
          </p:nvPr>
        </p:nvSpPr>
        <p:spPr>
          <a:xfrm>
            <a:off x="3855090" y="9440234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g1cf34a6b960_0_464:notes"/>
          <p:cNvSpPr/>
          <p:nvPr>
            <p:ph idx="2" type="sldImg"/>
          </p:nvPr>
        </p:nvSpPr>
        <p:spPr>
          <a:xfrm>
            <a:off x="711200" y="746125"/>
            <a:ext cx="5384800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98" name="Google Shape;1198;g1cf34a6b960_0_464:notes"/>
          <p:cNvSpPr txBox="1"/>
          <p:nvPr>
            <p:ph idx="1" type="body"/>
          </p:nvPr>
        </p:nvSpPr>
        <p:spPr>
          <a:xfrm>
            <a:off x="680419" y="4720917"/>
            <a:ext cx="5446500" cy="44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9" name="Google Shape;1199;g1cf34a6b960_0_464:notes"/>
          <p:cNvSpPr txBox="1"/>
          <p:nvPr>
            <p:ph idx="10" type="dt"/>
          </p:nvPr>
        </p:nvSpPr>
        <p:spPr>
          <a:xfrm>
            <a:off x="3855090" y="6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0" name="Google Shape;1200;g1cf34a6b960_0_464:notes"/>
          <p:cNvSpPr txBox="1"/>
          <p:nvPr>
            <p:ph idx="12" type="sldNum"/>
          </p:nvPr>
        </p:nvSpPr>
        <p:spPr>
          <a:xfrm>
            <a:off x="3855090" y="9440234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g1cf34a6b960_0_489:notes"/>
          <p:cNvSpPr/>
          <p:nvPr>
            <p:ph idx="2" type="sldImg"/>
          </p:nvPr>
        </p:nvSpPr>
        <p:spPr>
          <a:xfrm>
            <a:off x="711200" y="746125"/>
            <a:ext cx="5384800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25" name="Google Shape;1225;g1cf34a6b960_0_489:notes"/>
          <p:cNvSpPr txBox="1"/>
          <p:nvPr>
            <p:ph idx="1" type="body"/>
          </p:nvPr>
        </p:nvSpPr>
        <p:spPr>
          <a:xfrm>
            <a:off x="680419" y="4720917"/>
            <a:ext cx="5446500" cy="44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6" name="Google Shape;1226;g1cf34a6b960_0_489:notes"/>
          <p:cNvSpPr txBox="1"/>
          <p:nvPr>
            <p:ph idx="10" type="dt"/>
          </p:nvPr>
        </p:nvSpPr>
        <p:spPr>
          <a:xfrm>
            <a:off x="3855090" y="6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7" name="Google Shape;1227;g1cf34a6b960_0_489:notes"/>
          <p:cNvSpPr txBox="1"/>
          <p:nvPr>
            <p:ph idx="12" type="sldNum"/>
          </p:nvPr>
        </p:nvSpPr>
        <p:spPr>
          <a:xfrm>
            <a:off x="3855090" y="9440234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1cf34a6b960_0_498:notes"/>
          <p:cNvSpPr/>
          <p:nvPr>
            <p:ph idx="2" type="sldImg"/>
          </p:nvPr>
        </p:nvSpPr>
        <p:spPr>
          <a:xfrm>
            <a:off x="711200" y="746125"/>
            <a:ext cx="5384800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34" name="Google Shape;1234;g1cf34a6b960_0_498:notes"/>
          <p:cNvSpPr txBox="1"/>
          <p:nvPr>
            <p:ph idx="1" type="body"/>
          </p:nvPr>
        </p:nvSpPr>
        <p:spPr>
          <a:xfrm>
            <a:off x="680419" y="4720917"/>
            <a:ext cx="5446500" cy="44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5" name="Google Shape;1235;g1cf34a6b960_0_498:notes"/>
          <p:cNvSpPr txBox="1"/>
          <p:nvPr>
            <p:ph idx="10" type="dt"/>
          </p:nvPr>
        </p:nvSpPr>
        <p:spPr>
          <a:xfrm>
            <a:off x="3855090" y="6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6" name="Google Shape;1236;g1cf34a6b960_0_498:notes"/>
          <p:cNvSpPr txBox="1"/>
          <p:nvPr>
            <p:ph idx="12" type="sldNum"/>
          </p:nvPr>
        </p:nvSpPr>
        <p:spPr>
          <a:xfrm>
            <a:off x="3855090" y="9440234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1cf34a6b960_0_506:notes"/>
          <p:cNvSpPr/>
          <p:nvPr>
            <p:ph idx="2" type="sldImg"/>
          </p:nvPr>
        </p:nvSpPr>
        <p:spPr>
          <a:xfrm>
            <a:off x="711200" y="746125"/>
            <a:ext cx="5384800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43" name="Google Shape;1243;g1cf34a6b960_0_506:notes"/>
          <p:cNvSpPr txBox="1"/>
          <p:nvPr>
            <p:ph idx="1" type="body"/>
          </p:nvPr>
        </p:nvSpPr>
        <p:spPr>
          <a:xfrm>
            <a:off x="680419" y="4720917"/>
            <a:ext cx="5446500" cy="44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4" name="Google Shape;1244;g1cf34a6b960_0_506:notes"/>
          <p:cNvSpPr txBox="1"/>
          <p:nvPr>
            <p:ph idx="10" type="dt"/>
          </p:nvPr>
        </p:nvSpPr>
        <p:spPr>
          <a:xfrm>
            <a:off x="3855090" y="6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5" name="Google Shape;1245;g1cf34a6b960_0_506:notes"/>
          <p:cNvSpPr txBox="1"/>
          <p:nvPr>
            <p:ph idx="12" type="sldNum"/>
          </p:nvPr>
        </p:nvSpPr>
        <p:spPr>
          <a:xfrm>
            <a:off x="3855090" y="9440234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g1cf34a6b960_0_531:notes"/>
          <p:cNvSpPr/>
          <p:nvPr>
            <p:ph idx="2" type="sldImg"/>
          </p:nvPr>
        </p:nvSpPr>
        <p:spPr>
          <a:xfrm>
            <a:off x="711200" y="746125"/>
            <a:ext cx="5384800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72" name="Google Shape;1272;g1cf34a6b960_0_531:notes"/>
          <p:cNvSpPr txBox="1"/>
          <p:nvPr>
            <p:ph idx="1" type="body"/>
          </p:nvPr>
        </p:nvSpPr>
        <p:spPr>
          <a:xfrm>
            <a:off x="680419" y="4720917"/>
            <a:ext cx="5446500" cy="44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3" name="Google Shape;1273;g1cf34a6b960_0_531:notes"/>
          <p:cNvSpPr txBox="1"/>
          <p:nvPr>
            <p:ph idx="10" type="dt"/>
          </p:nvPr>
        </p:nvSpPr>
        <p:spPr>
          <a:xfrm>
            <a:off x="3855090" y="6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4" name="Google Shape;1274;g1cf34a6b960_0_531:notes"/>
          <p:cNvSpPr txBox="1"/>
          <p:nvPr>
            <p:ph idx="12" type="sldNum"/>
          </p:nvPr>
        </p:nvSpPr>
        <p:spPr>
          <a:xfrm>
            <a:off x="3855090" y="9440234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g1d0aed35073_3_109:notes"/>
          <p:cNvSpPr/>
          <p:nvPr>
            <p:ph idx="2" type="sldImg"/>
          </p:nvPr>
        </p:nvSpPr>
        <p:spPr>
          <a:xfrm>
            <a:off x="711200" y="746125"/>
            <a:ext cx="5384800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81" name="Google Shape;1281;g1d0aed35073_3_109:notes"/>
          <p:cNvSpPr txBox="1"/>
          <p:nvPr>
            <p:ph idx="1" type="body"/>
          </p:nvPr>
        </p:nvSpPr>
        <p:spPr>
          <a:xfrm>
            <a:off x="680419" y="4720917"/>
            <a:ext cx="5446500" cy="44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2" name="Google Shape;1282;g1d0aed35073_3_109:notes"/>
          <p:cNvSpPr txBox="1"/>
          <p:nvPr>
            <p:ph idx="10" type="dt"/>
          </p:nvPr>
        </p:nvSpPr>
        <p:spPr>
          <a:xfrm>
            <a:off x="3855090" y="6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3" name="Google Shape;1283;g1d0aed35073_3_109:notes"/>
          <p:cNvSpPr txBox="1"/>
          <p:nvPr>
            <p:ph idx="12" type="sldNum"/>
          </p:nvPr>
        </p:nvSpPr>
        <p:spPr>
          <a:xfrm>
            <a:off x="3855090" y="9440234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7:notes"/>
          <p:cNvSpPr/>
          <p:nvPr>
            <p:ph idx="2" type="sldImg"/>
          </p:nvPr>
        </p:nvSpPr>
        <p:spPr>
          <a:xfrm>
            <a:off x="711200" y="746125"/>
            <a:ext cx="5384800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6" name="Google Shape;216;p7:notes"/>
          <p:cNvSpPr txBox="1"/>
          <p:nvPr>
            <p:ph idx="1" type="body"/>
          </p:nvPr>
        </p:nvSpPr>
        <p:spPr>
          <a:xfrm>
            <a:off x="680419" y="4720917"/>
            <a:ext cx="5446396" cy="44729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p7:notes"/>
          <p:cNvSpPr txBox="1"/>
          <p:nvPr>
            <p:ph idx="10" type="dt"/>
          </p:nvPr>
        </p:nvSpPr>
        <p:spPr>
          <a:xfrm>
            <a:off x="3855090" y="6"/>
            <a:ext cx="2950529" cy="49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p7:notes"/>
          <p:cNvSpPr txBox="1"/>
          <p:nvPr>
            <p:ph idx="12" type="sldNum"/>
          </p:nvPr>
        </p:nvSpPr>
        <p:spPr>
          <a:xfrm>
            <a:off x="3855090" y="9440234"/>
            <a:ext cx="2950529" cy="4975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g1d0aed35073_3_117:notes"/>
          <p:cNvSpPr/>
          <p:nvPr>
            <p:ph idx="2" type="sldImg"/>
          </p:nvPr>
        </p:nvSpPr>
        <p:spPr>
          <a:xfrm>
            <a:off x="711200" y="746125"/>
            <a:ext cx="5384800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90" name="Google Shape;1290;g1d0aed35073_3_117:notes"/>
          <p:cNvSpPr txBox="1"/>
          <p:nvPr>
            <p:ph idx="1" type="body"/>
          </p:nvPr>
        </p:nvSpPr>
        <p:spPr>
          <a:xfrm>
            <a:off x="680419" y="4720917"/>
            <a:ext cx="5446500" cy="44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1" name="Google Shape;1291;g1d0aed35073_3_117:notes"/>
          <p:cNvSpPr txBox="1"/>
          <p:nvPr>
            <p:ph idx="10" type="dt"/>
          </p:nvPr>
        </p:nvSpPr>
        <p:spPr>
          <a:xfrm>
            <a:off x="3855090" y="6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2" name="Google Shape;1292;g1d0aed35073_3_117:notes"/>
          <p:cNvSpPr txBox="1"/>
          <p:nvPr>
            <p:ph idx="12" type="sldNum"/>
          </p:nvPr>
        </p:nvSpPr>
        <p:spPr>
          <a:xfrm>
            <a:off x="3855090" y="9440234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g1d0aed35073_3_145:notes"/>
          <p:cNvSpPr/>
          <p:nvPr>
            <p:ph idx="2" type="sldImg"/>
          </p:nvPr>
        </p:nvSpPr>
        <p:spPr>
          <a:xfrm>
            <a:off x="711200" y="746125"/>
            <a:ext cx="5384800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29" name="Google Shape;1329;g1d0aed35073_3_145:notes"/>
          <p:cNvSpPr txBox="1"/>
          <p:nvPr>
            <p:ph idx="1" type="body"/>
          </p:nvPr>
        </p:nvSpPr>
        <p:spPr>
          <a:xfrm>
            <a:off x="680419" y="4720917"/>
            <a:ext cx="5446500" cy="44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0" name="Google Shape;1330;g1d0aed35073_3_145:notes"/>
          <p:cNvSpPr txBox="1"/>
          <p:nvPr>
            <p:ph idx="10" type="dt"/>
          </p:nvPr>
        </p:nvSpPr>
        <p:spPr>
          <a:xfrm>
            <a:off x="3855090" y="6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1" name="Google Shape;1331;g1d0aed35073_3_145:notes"/>
          <p:cNvSpPr txBox="1"/>
          <p:nvPr>
            <p:ph idx="12" type="sldNum"/>
          </p:nvPr>
        </p:nvSpPr>
        <p:spPr>
          <a:xfrm>
            <a:off x="3855090" y="9440234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6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g20198388a93_0_5:notes"/>
          <p:cNvSpPr/>
          <p:nvPr>
            <p:ph idx="2" type="sldImg"/>
          </p:nvPr>
        </p:nvSpPr>
        <p:spPr>
          <a:xfrm>
            <a:off x="711200" y="746125"/>
            <a:ext cx="5384700" cy="37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38" name="Google Shape;1338;g20198388a93_0_5:notes"/>
          <p:cNvSpPr txBox="1"/>
          <p:nvPr>
            <p:ph idx="1" type="body"/>
          </p:nvPr>
        </p:nvSpPr>
        <p:spPr>
          <a:xfrm>
            <a:off x="680419" y="4720917"/>
            <a:ext cx="5446500" cy="44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9" name="Google Shape;1339;g20198388a93_0_5:notes"/>
          <p:cNvSpPr txBox="1"/>
          <p:nvPr>
            <p:ph idx="10" type="dt"/>
          </p:nvPr>
        </p:nvSpPr>
        <p:spPr>
          <a:xfrm>
            <a:off x="3855090" y="6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0" name="Google Shape;1340;g20198388a93_0_5:notes"/>
          <p:cNvSpPr txBox="1"/>
          <p:nvPr>
            <p:ph idx="12" type="sldNum"/>
          </p:nvPr>
        </p:nvSpPr>
        <p:spPr>
          <a:xfrm>
            <a:off x="3855090" y="9440234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20198388a93_0_16:notes"/>
          <p:cNvSpPr/>
          <p:nvPr>
            <p:ph idx="2" type="sldImg"/>
          </p:nvPr>
        </p:nvSpPr>
        <p:spPr>
          <a:xfrm>
            <a:off x="711200" y="746125"/>
            <a:ext cx="5384700" cy="37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47" name="Google Shape;1347;g20198388a93_0_16:notes"/>
          <p:cNvSpPr txBox="1"/>
          <p:nvPr>
            <p:ph idx="1" type="body"/>
          </p:nvPr>
        </p:nvSpPr>
        <p:spPr>
          <a:xfrm>
            <a:off x="680419" y="4720917"/>
            <a:ext cx="5446500" cy="44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8" name="Google Shape;1348;g20198388a93_0_16:notes"/>
          <p:cNvSpPr txBox="1"/>
          <p:nvPr>
            <p:ph idx="10" type="dt"/>
          </p:nvPr>
        </p:nvSpPr>
        <p:spPr>
          <a:xfrm>
            <a:off x="3855090" y="6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9" name="Google Shape;1349;g20198388a93_0_16:notes"/>
          <p:cNvSpPr txBox="1"/>
          <p:nvPr>
            <p:ph idx="12" type="sldNum"/>
          </p:nvPr>
        </p:nvSpPr>
        <p:spPr>
          <a:xfrm>
            <a:off x="3855090" y="9440234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g20198388a93_0_54:notes"/>
          <p:cNvSpPr/>
          <p:nvPr>
            <p:ph idx="2" type="sldImg"/>
          </p:nvPr>
        </p:nvSpPr>
        <p:spPr>
          <a:xfrm>
            <a:off x="711200" y="746125"/>
            <a:ext cx="5384700" cy="37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72" name="Google Shape;1372;g20198388a93_0_54:notes"/>
          <p:cNvSpPr txBox="1"/>
          <p:nvPr>
            <p:ph idx="1" type="body"/>
          </p:nvPr>
        </p:nvSpPr>
        <p:spPr>
          <a:xfrm>
            <a:off x="680419" y="4720917"/>
            <a:ext cx="5446500" cy="44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3" name="Google Shape;1373;g20198388a93_0_54:notes"/>
          <p:cNvSpPr txBox="1"/>
          <p:nvPr>
            <p:ph idx="10" type="dt"/>
          </p:nvPr>
        </p:nvSpPr>
        <p:spPr>
          <a:xfrm>
            <a:off x="3855090" y="6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4" name="Google Shape;1374;g20198388a93_0_54:notes"/>
          <p:cNvSpPr txBox="1"/>
          <p:nvPr>
            <p:ph idx="12" type="sldNum"/>
          </p:nvPr>
        </p:nvSpPr>
        <p:spPr>
          <a:xfrm>
            <a:off x="3855090" y="9440234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g2021bceeab7_4_2:notes"/>
          <p:cNvSpPr/>
          <p:nvPr>
            <p:ph idx="2" type="sldImg"/>
          </p:nvPr>
        </p:nvSpPr>
        <p:spPr>
          <a:xfrm>
            <a:off x="711200" y="746125"/>
            <a:ext cx="5384700" cy="37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81" name="Google Shape;1381;g2021bceeab7_4_2:notes"/>
          <p:cNvSpPr txBox="1"/>
          <p:nvPr>
            <p:ph idx="1" type="body"/>
          </p:nvPr>
        </p:nvSpPr>
        <p:spPr>
          <a:xfrm>
            <a:off x="680419" y="4720917"/>
            <a:ext cx="5446500" cy="44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2" name="Google Shape;1382;g2021bceeab7_4_2:notes"/>
          <p:cNvSpPr txBox="1"/>
          <p:nvPr>
            <p:ph idx="10" type="dt"/>
          </p:nvPr>
        </p:nvSpPr>
        <p:spPr>
          <a:xfrm>
            <a:off x="3855090" y="6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3" name="Google Shape;1383;g2021bceeab7_4_2:notes"/>
          <p:cNvSpPr txBox="1"/>
          <p:nvPr>
            <p:ph idx="12" type="sldNum"/>
          </p:nvPr>
        </p:nvSpPr>
        <p:spPr>
          <a:xfrm>
            <a:off x="3855090" y="9440234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g2021bceeab7_4_10:notes"/>
          <p:cNvSpPr/>
          <p:nvPr>
            <p:ph idx="2" type="sldImg"/>
          </p:nvPr>
        </p:nvSpPr>
        <p:spPr>
          <a:xfrm>
            <a:off x="711200" y="746125"/>
            <a:ext cx="5384700" cy="37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90" name="Google Shape;1390;g2021bceeab7_4_10:notes"/>
          <p:cNvSpPr txBox="1"/>
          <p:nvPr>
            <p:ph idx="1" type="body"/>
          </p:nvPr>
        </p:nvSpPr>
        <p:spPr>
          <a:xfrm>
            <a:off x="680419" y="4720917"/>
            <a:ext cx="5446500" cy="44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1" name="Google Shape;1391;g2021bceeab7_4_10:notes"/>
          <p:cNvSpPr txBox="1"/>
          <p:nvPr>
            <p:ph idx="10" type="dt"/>
          </p:nvPr>
        </p:nvSpPr>
        <p:spPr>
          <a:xfrm>
            <a:off x="3855090" y="6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2" name="Google Shape;1392;g2021bceeab7_4_10:notes"/>
          <p:cNvSpPr txBox="1"/>
          <p:nvPr>
            <p:ph idx="12" type="sldNum"/>
          </p:nvPr>
        </p:nvSpPr>
        <p:spPr>
          <a:xfrm>
            <a:off x="3855090" y="9440234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g2021bceeab7_4_46:notes"/>
          <p:cNvSpPr/>
          <p:nvPr>
            <p:ph idx="2" type="sldImg"/>
          </p:nvPr>
        </p:nvSpPr>
        <p:spPr>
          <a:xfrm>
            <a:off x="711200" y="746125"/>
            <a:ext cx="5384700" cy="37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15" name="Google Shape;1415;g2021bceeab7_4_46:notes"/>
          <p:cNvSpPr txBox="1"/>
          <p:nvPr>
            <p:ph idx="1" type="body"/>
          </p:nvPr>
        </p:nvSpPr>
        <p:spPr>
          <a:xfrm>
            <a:off x="680419" y="4720917"/>
            <a:ext cx="5446500" cy="44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6" name="Google Shape;1416;g2021bceeab7_4_46:notes"/>
          <p:cNvSpPr txBox="1"/>
          <p:nvPr>
            <p:ph idx="10" type="dt"/>
          </p:nvPr>
        </p:nvSpPr>
        <p:spPr>
          <a:xfrm>
            <a:off x="3855090" y="6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7" name="Google Shape;1417;g2021bceeab7_4_46:notes"/>
          <p:cNvSpPr txBox="1"/>
          <p:nvPr>
            <p:ph idx="12" type="sldNum"/>
          </p:nvPr>
        </p:nvSpPr>
        <p:spPr>
          <a:xfrm>
            <a:off x="3855090" y="9440234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2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g1cf34a6b960_0_541:notes"/>
          <p:cNvSpPr/>
          <p:nvPr>
            <p:ph idx="2" type="sldImg"/>
          </p:nvPr>
        </p:nvSpPr>
        <p:spPr>
          <a:xfrm>
            <a:off x="711200" y="746125"/>
            <a:ext cx="5384800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24" name="Google Shape;1424;g1cf34a6b960_0_541:notes"/>
          <p:cNvSpPr txBox="1"/>
          <p:nvPr>
            <p:ph idx="1" type="body"/>
          </p:nvPr>
        </p:nvSpPr>
        <p:spPr>
          <a:xfrm>
            <a:off x="680419" y="4720917"/>
            <a:ext cx="5446500" cy="44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5" name="Google Shape;1425;g1cf34a6b960_0_541:notes"/>
          <p:cNvSpPr txBox="1"/>
          <p:nvPr>
            <p:ph idx="10" type="dt"/>
          </p:nvPr>
        </p:nvSpPr>
        <p:spPr>
          <a:xfrm>
            <a:off x="3855090" y="6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6" name="Google Shape;1426;g1cf34a6b960_0_541:notes"/>
          <p:cNvSpPr txBox="1"/>
          <p:nvPr>
            <p:ph idx="12" type="sldNum"/>
          </p:nvPr>
        </p:nvSpPr>
        <p:spPr>
          <a:xfrm>
            <a:off x="3855090" y="9440234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g2021bceeab7_5_4:notes"/>
          <p:cNvSpPr/>
          <p:nvPr>
            <p:ph idx="2" type="sldImg"/>
          </p:nvPr>
        </p:nvSpPr>
        <p:spPr>
          <a:xfrm>
            <a:off x="711200" y="746125"/>
            <a:ext cx="5384700" cy="37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33" name="Google Shape;1433;g2021bceeab7_5_4:notes"/>
          <p:cNvSpPr txBox="1"/>
          <p:nvPr>
            <p:ph idx="1" type="body"/>
          </p:nvPr>
        </p:nvSpPr>
        <p:spPr>
          <a:xfrm>
            <a:off x="680419" y="4720917"/>
            <a:ext cx="5446500" cy="44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4" name="Google Shape;1434;g2021bceeab7_5_4:notes"/>
          <p:cNvSpPr txBox="1"/>
          <p:nvPr>
            <p:ph idx="10" type="dt"/>
          </p:nvPr>
        </p:nvSpPr>
        <p:spPr>
          <a:xfrm>
            <a:off x="3855090" y="6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5" name="Google Shape;1435;g2021bceeab7_5_4:notes"/>
          <p:cNvSpPr txBox="1"/>
          <p:nvPr>
            <p:ph idx="12" type="sldNum"/>
          </p:nvPr>
        </p:nvSpPr>
        <p:spPr>
          <a:xfrm>
            <a:off x="3855090" y="9440234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8:notes"/>
          <p:cNvSpPr/>
          <p:nvPr>
            <p:ph idx="2" type="sldImg"/>
          </p:nvPr>
        </p:nvSpPr>
        <p:spPr>
          <a:xfrm>
            <a:off x="711200" y="746125"/>
            <a:ext cx="5384800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7" name="Google Shape;247;p8:notes"/>
          <p:cNvSpPr txBox="1"/>
          <p:nvPr>
            <p:ph idx="1" type="body"/>
          </p:nvPr>
        </p:nvSpPr>
        <p:spPr>
          <a:xfrm>
            <a:off x="680419" y="4720917"/>
            <a:ext cx="5446396" cy="44729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p8:notes"/>
          <p:cNvSpPr txBox="1"/>
          <p:nvPr>
            <p:ph idx="10" type="dt"/>
          </p:nvPr>
        </p:nvSpPr>
        <p:spPr>
          <a:xfrm>
            <a:off x="3855090" y="6"/>
            <a:ext cx="2950529" cy="49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p8:notes"/>
          <p:cNvSpPr txBox="1"/>
          <p:nvPr>
            <p:ph idx="12" type="sldNum"/>
          </p:nvPr>
        </p:nvSpPr>
        <p:spPr>
          <a:xfrm>
            <a:off x="3855090" y="9440234"/>
            <a:ext cx="2950529" cy="4975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8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g2021bceeab7_5_42:notes"/>
          <p:cNvSpPr/>
          <p:nvPr>
            <p:ph idx="2" type="sldImg"/>
          </p:nvPr>
        </p:nvSpPr>
        <p:spPr>
          <a:xfrm>
            <a:off x="711200" y="746125"/>
            <a:ext cx="5384700" cy="37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60" name="Google Shape;1460;g2021bceeab7_5_42:notes"/>
          <p:cNvSpPr txBox="1"/>
          <p:nvPr>
            <p:ph idx="1" type="body"/>
          </p:nvPr>
        </p:nvSpPr>
        <p:spPr>
          <a:xfrm>
            <a:off x="680419" y="4720917"/>
            <a:ext cx="5446500" cy="44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1" name="Google Shape;1461;g2021bceeab7_5_42:notes"/>
          <p:cNvSpPr txBox="1"/>
          <p:nvPr>
            <p:ph idx="10" type="dt"/>
          </p:nvPr>
        </p:nvSpPr>
        <p:spPr>
          <a:xfrm>
            <a:off x="3855090" y="6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2" name="Google Shape;1462;g2021bceeab7_5_42:notes"/>
          <p:cNvSpPr txBox="1"/>
          <p:nvPr>
            <p:ph idx="12" type="sldNum"/>
          </p:nvPr>
        </p:nvSpPr>
        <p:spPr>
          <a:xfrm>
            <a:off x="3855090" y="9440234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7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g2021bceeab7_6_7:notes"/>
          <p:cNvSpPr/>
          <p:nvPr>
            <p:ph idx="2" type="sldImg"/>
          </p:nvPr>
        </p:nvSpPr>
        <p:spPr>
          <a:xfrm>
            <a:off x="711200" y="746125"/>
            <a:ext cx="5384700" cy="37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69" name="Google Shape;1469;g2021bceeab7_6_7:notes"/>
          <p:cNvSpPr txBox="1"/>
          <p:nvPr>
            <p:ph idx="1" type="body"/>
          </p:nvPr>
        </p:nvSpPr>
        <p:spPr>
          <a:xfrm>
            <a:off x="680419" y="4720917"/>
            <a:ext cx="5446500" cy="44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0" name="Google Shape;1470;g2021bceeab7_6_7:notes"/>
          <p:cNvSpPr txBox="1"/>
          <p:nvPr>
            <p:ph idx="10" type="dt"/>
          </p:nvPr>
        </p:nvSpPr>
        <p:spPr>
          <a:xfrm>
            <a:off x="3855090" y="6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1" name="Google Shape;1471;g2021bceeab7_6_7:notes"/>
          <p:cNvSpPr txBox="1"/>
          <p:nvPr>
            <p:ph idx="12" type="sldNum"/>
          </p:nvPr>
        </p:nvSpPr>
        <p:spPr>
          <a:xfrm>
            <a:off x="3855090" y="9440234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6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1cf34a6b960_0_549:notes"/>
          <p:cNvSpPr/>
          <p:nvPr>
            <p:ph idx="2" type="sldImg"/>
          </p:nvPr>
        </p:nvSpPr>
        <p:spPr>
          <a:xfrm>
            <a:off x="711200" y="746125"/>
            <a:ext cx="5384800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78" name="Google Shape;1478;g1cf34a6b960_0_549:notes"/>
          <p:cNvSpPr txBox="1"/>
          <p:nvPr>
            <p:ph idx="1" type="body"/>
          </p:nvPr>
        </p:nvSpPr>
        <p:spPr>
          <a:xfrm>
            <a:off x="680419" y="4720917"/>
            <a:ext cx="5446500" cy="44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9" name="Google Shape;1479;g1cf34a6b960_0_549:notes"/>
          <p:cNvSpPr txBox="1"/>
          <p:nvPr>
            <p:ph idx="10" type="dt"/>
          </p:nvPr>
        </p:nvSpPr>
        <p:spPr>
          <a:xfrm>
            <a:off x="3855090" y="6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0" name="Google Shape;1480;g1cf34a6b960_0_549:notes"/>
          <p:cNvSpPr txBox="1"/>
          <p:nvPr>
            <p:ph idx="12" type="sldNum"/>
          </p:nvPr>
        </p:nvSpPr>
        <p:spPr>
          <a:xfrm>
            <a:off x="3855090" y="9440234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6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g1cf34a6b960_0_574:notes"/>
          <p:cNvSpPr/>
          <p:nvPr>
            <p:ph idx="2" type="sldImg"/>
          </p:nvPr>
        </p:nvSpPr>
        <p:spPr>
          <a:xfrm>
            <a:off x="711200" y="746125"/>
            <a:ext cx="5384800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08" name="Google Shape;1508;g1cf34a6b960_0_574:notes"/>
          <p:cNvSpPr txBox="1"/>
          <p:nvPr>
            <p:ph idx="1" type="body"/>
          </p:nvPr>
        </p:nvSpPr>
        <p:spPr>
          <a:xfrm>
            <a:off x="680419" y="4720917"/>
            <a:ext cx="5446500" cy="44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9" name="Google Shape;1509;g1cf34a6b960_0_574:notes"/>
          <p:cNvSpPr txBox="1"/>
          <p:nvPr>
            <p:ph idx="10" type="dt"/>
          </p:nvPr>
        </p:nvSpPr>
        <p:spPr>
          <a:xfrm>
            <a:off x="3855090" y="6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0" name="Google Shape;1510;g1cf34a6b960_0_574:notes"/>
          <p:cNvSpPr txBox="1"/>
          <p:nvPr>
            <p:ph idx="12" type="sldNum"/>
          </p:nvPr>
        </p:nvSpPr>
        <p:spPr>
          <a:xfrm>
            <a:off x="3855090" y="9440234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5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g2021bceeab7_3_18:notes"/>
          <p:cNvSpPr/>
          <p:nvPr>
            <p:ph idx="2" type="sldImg"/>
          </p:nvPr>
        </p:nvSpPr>
        <p:spPr>
          <a:xfrm>
            <a:off x="711200" y="746125"/>
            <a:ext cx="5384700" cy="37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17" name="Google Shape;1517;g2021bceeab7_3_18:notes"/>
          <p:cNvSpPr txBox="1"/>
          <p:nvPr>
            <p:ph idx="1" type="body"/>
          </p:nvPr>
        </p:nvSpPr>
        <p:spPr>
          <a:xfrm>
            <a:off x="680419" y="4720917"/>
            <a:ext cx="5446500" cy="44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8" name="Google Shape;1518;g2021bceeab7_3_18:notes"/>
          <p:cNvSpPr txBox="1"/>
          <p:nvPr>
            <p:ph idx="10" type="dt"/>
          </p:nvPr>
        </p:nvSpPr>
        <p:spPr>
          <a:xfrm>
            <a:off x="3855090" y="6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9" name="Google Shape;1519;g2021bceeab7_3_18:notes"/>
          <p:cNvSpPr txBox="1"/>
          <p:nvPr>
            <p:ph idx="12" type="sldNum"/>
          </p:nvPr>
        </p:nvSpPr>
        <p:spPr>
          <a:xfrm>
            <a:off x="3855090" y="9440234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g2021bceeab7_3_26:notes"/>
          <p:cNvSpPr/>
          <p:nvPr>
            <p:ph idx="2" type="sldImg"/>
          </p:nvPr>
        </p:nvSpPr>
        <p:spPr>
          <a:xfrm>
            <a:off x="711200" y="746125"/>
            <a:ext cx="5384700" cy="37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26" name="Google Shape;1526;g2021bceeab7_3_26:notes"/>
          <p:cNvSpPr txBox="1"/>
          <p:nvPr>
            <p:ph idx="1" type="body"/>
          </p:nvPr>
        </p:nvSpPr>
        <p:spPr>
          <a:xfrm>
            <a:off x="680419" y="4720917"/>
            <a:ext cx="5446500" cy="44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7" name="Google Shape;1527;g2021bceeab7_3_26:notes"/>
          <p:cNvSpPr txBox="1"/>
          <p:nvPr>
            <p:ph idx="10" type="dt"/>
          </p:nvPr>
        </p:nvSpPr>
        <p:spPr>
          <a:xfrm>
            <a:off x="3855090" y="6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8" name="Google Shape;1528;g2021bceeab7_3_26:notes"/>
          <p:cNvSpPr txBox="1"/>
          <p:nvPr>
            <p:ph idx="12" type="sldNum"/>
          </p:nvPr>
        </p:nvSpPr>
        <p:spPr>
          <a:xfrm>
            <a:off x="3855090" y="9440234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g2021bceeab7_3_55:notes"/>
          <p:cNvSpPr/>
          <p:nvPr>
            <p:ph idx="2" type="sldImg"/>
          </p:nvPr>
        </p:nvSpPr>
        <p:spPr>
          <a:xfrm>
            <a:off x="711200" y="746125"/>
            <a:ext cx="5384700" cy="37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53" name="Google Shape;1553;g2021bceeab7_3_55:notes"/>
          <p:cNvSpPr txBox="1"/>
          <p:nvPr>
            <p:ph idx="1" type="body"/>
          </p:nvPr>
        </p:nvSpPr>
        <p:spPr>
          <a:xfrm>
            <a:off x="680419" y="4720917"/>
            <a:ext cx="5446500" cy="44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4" name="Google Shape;1554;g2021bceeab7_3_55:notes"/>
          <p:cNvSpPr txBox="1"/>
          <p:nvPr>
            <p:ph idx="10" type="dt"/>
          </p:nvPr>
        </p:nvSpPr>
        <p:spPr>
          <a:xfrm>
            <a:off x="3855090" y="6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5" name="Google Shape;1555;g2021bceeab7_3_55:notes"/>
          <p:cNvSpPr txBox="1"/>
          <p:nvPr>
            <p:ph idx="12" type="sldNum"/>
          </p:nvPr>
        </p:nvSpPr>
        <p:spPr>
          <a:xfrm>
            <a:off x="3855090" y="9440234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0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g1cf34a6b960_0_582:notes"/>
          <p:cNvSpPr/>
          <p:nvPr>
            <p:ph idx="2" type="sldImg"/>
          </p:nvPr>
        </p:nvSpPr>
        <p:spPr>
          <a:xfrm>
            <a:off x="711200" y="746125"/>
            <a:ext cx="5384800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62" name="Google Shape;1562;g1cf34a6b960_0_582:notes"/>
          <p:cNvSpPr txBox="1"/>
          <p:nvPr>
            <p:ph idx="1" type="body"/>
          </p:nvPr>
        </p:nvSpPr>
        <p:spPr>
          <a:xfrm>
            <a:off x="680419" y="4720917"/>
            <a:ext cx="5446500" cy="44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3" name="Google Shape;1563;g1cf34a6b960_0_582:notes"/>
          <p:cNvSpPr txBox="1"/>
          <p:nvPr>
            <p:ph idx="10" type="dt"/>
          </p:nvPr>
        </p:nvSpPr>
        <p:spPr>
          <a:xfrm>
            <a:off x="3855090" y="6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4" name="Google Shape;1564;g1cf34a6b960_0_582:notes"/>
          <p:cNvSpPr txBox="1"/>
          <p:nvPr>
            <p:ph idx="12" type="sldNum"/>
          </p:nvPr>
        </p:nvSpPr>
        <p:spPr>
          <a:xfrm>
            <a:off x="3855090" y="9440234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9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g1cf34a6b960_0_590:notes"/>
          <p:cNvSpPr/>
          <p:nvPr>
            <p:ph idx="2" type="sldImg"/>
          </p:nvPr>
        </p:nvSpPr>
        <p:spPr>
          <a:xfrm>
            <a:off x="711200" y="746125"/>
            <a:ext cx="5384800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71" name="Google Shape;1571;g1cf34a6b960_0_590:notes"/>
          <p:cNvSpPr txBox="1"/>
          <p:nvPr>
            <p:ph idx="1" type="body"/>
          </p:nvPr>
        </p:nvSpPr>
        <p:spPr>
          <a:xfrm>
            <a:off x="680419" y="4720917"/>
            <a:ext cx="5446500" cy="44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2" name="Google Shape;1572;g1cf34a6b960_0_590:notes"/>
          <p:cNvSpPr txBox="1"/>
          <p:nvPr>
            <p:ph idx="10" type="dt"/>
          </p:nvPr>
        </p:nvSpPr>
        <p:spPr>
          <a:xfrm>
            <a:off x="3855090" y="6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3" name="Google Shape;1573;g1cf34a6b960_0_590:notes"/>
          <p:cNvSpPr txBox="1"/>
          <p:nvPr>
            <p:ph idx="12" type="sldNum"/>
          </p:nvPr>
        </p:nvSpPr>
        <p:spPr>
          <a:xfrm>
            <a:off x="3855090" y="9440234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2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g1cf34a6b960_0_615:notes"/>
          <p:cNvSpPr/>
          <p:nvPr>
            <p:ph idx="2" type="sldImg"/>
          </p:nvPr>
        </p:nvSpPr>
        <p:spPr>
          <a:xfrm>
            <a:off x="711200" y="746125"/>
            <a:ext cx="5384800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04" name="Google Shape;1604;g1cf34a6b960_0_615:notes"/>
          <p:cNvSpPr txBox="1"/>
          <p:nvPr>
            <p:ph idx="1" type="body"/>
          </p:nvPr>
        </p:nvSpPr>
        <p:spPr>
          <a:xfrm>
            <a:off x="680419" y="4720917"/>
            <a:ext cx="5446500" cy="44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5" name="Google Shape;1605;g1cf34a6b960_0_615:notes"/>
          <p:cNvSpPr txBox="1"/>
          <p:nvPr>
            <p:ph idx="10" type="dt"/>
          </p:nvPr>
        </p:nvSpPr>
        <p:spPr>
          <a:xfrm>
            <a:off x="3855090" y="6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6" name="Google Shape;1606;g1cf34a6b960_0_615:notes"/>
          <p:cNvSpPr txBox="1"/>
          <p:nvPr>
            <p:ph idx="12" type="sldNum"/>
          </p:nvPr>
        </p:nvSpPr>
        <p:spPr>
          <a:xfrm>
            <a:off x="3855090" y="9440234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9:notes"/>
          <p:cNvSpPr/>
          <p:nvPr>
            <p:ph idx="2" type="sldImg"/>
          </p:nvPr>
        </p:nvSpPr>
        <p:spPr>
          <a:xfrm>
            <a:off x="711200" y="746125"/>
            <a:ext cx="5384800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6" name="Google Shape;256;p9:notes"/>
          <p:cNvSpPr txBox="1"/>
          <p:nvPr>
            <p:ph idx="1" type="body"/>
          </p:nvPr>
        </p:nvSpPr>
        <p:spPr>
          <a:xfrm>
            <a:off x="680419" y="4720917"/>
            <a:ext cx="5446396" cy="44729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p9:notes"/>
          <p:cNvSpPr txBox="1"/>
          <p:nvPr>
            <p:ph idx="10" type="dt"/>
          </p:nvPr>
        </p:nvSpPr>
        <p:spPr>
          <a:xfrm>
            <a:off x="3855090" y="6"/>
            <a:ext cx="2950529" cy="49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p9:notes"/>
          <p:cNvSpPr txBox="1"/>
          <p:nvPr>
            <p:ph idx="12" type="sldNum"/>
          </p:nvPr>
        </p:nvSpPr>
        <p:spPr>
          <a:xfrm>
            <a:off x="3855090" y="9440234"/>
            <a:ext cx="2950529" cy="4975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p36:notes"/>
          <p:cNvSpPr/>
          <p:nvPr>
            <p:ph idx="2" type="sldImg"/>
          </p:nvPr>
        </p:nvSpPr>
        <p:spPr>
          <a:xfrm>
            <a:off x="711200" y="746125"/>
            <a:ext cx="5384800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13" name="Google Shape;1613;p36:notes"/>
          <p:cNvSpPr txBox="1"/>
          <p:nvPr>
            <p:ph idx="1" type="body"/>
          </p:nvPr>
        </p:nvSpPr>
        <p:spPr>
          <a:xfrm>
            <a:off x="680419" y="4720917"/>
            <a:ext cx="5446396" cy="44729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4" name="Google Shape;1614;p36:notes"/>
          <p:cNvSpPr txBox="1"/>
          <p:nvPr>
            <p:ph idx="10" type="dt"/>
          </p:nvPr>
        </p:nvSpPr>
        <p:spPr>
          <a:xfrm>
            <a:off x="3855090" y="6"/>
            <a:ext cx="2950529" cy="49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5" name="Google Shape;1615;p36:notes"/>
          <p:cNvSpPr txBox="1"/>
          <p:nvPr>
            <p:ph idx="12" type="sldNum"/>
          </p:nvPr>
        </p:nvSpPr>
        <p:spPr>
          <a:xfrm>
            <a:off x="3855090" y="9440234"/>
            <a:ext cx="2950529" cy="4975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4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Google Shape;1645;p37:notes"/>
          <p:cNvSpPr/>
          <p:nvPr>
            <p:ph idx="2" type="sldImg"/>
          </p:nvPr>
        </p:nvSpPr>
        <p:spPr>
          <a:xfrm>
            <a:off x="711200" y="746125"/>
            <a:ext cx="5384800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46" name="Google Shape;1646;p37:notes"/>
          <p:cNvSpPr txBox="1"/>
          <p:nvPr>
            <p:ph idx="1" type="body"/>
          </p:nvPr>
        </p:nvSpPr>
        <p:spPr>
          <a:xfrm>
            <a:off x="680419" y="4720917"/>
            <a:ext cx="5446396" cy="44729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7" name="Google Shape;1647;p37:notes"/>
          <p:cNvSpPr txBox="1"/>
          <p:nvPr>
            <p:ph idx="10" type="dt"/>
          </p:nvPr>
        </p:nvSpPr>
        <p:spPr>
          <a:xfrm>
            <a:off x="3855090" y="6"/>
            <a:ext cx="2950529" cy="49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8" name="Google Shape;1648;p37:notes"/>
          <p:cNvSpPr txBox="1"/>
          <p:nvPr>
            <p:ph idx="12" type="sldNum"/>
          </p:nvPr>
        </p:nvSpPr>
        <p:spPr>
          <a:xfrm>
            <a:off x="3855090" y="9440234"/>
            <a:ext cx="2950529" cy="4975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50" lIns="91525" spcFirstLastPara="1" rIns="91525" wrap="square" tIns="45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Cov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39"/>
          <p:cNvCxnSpPr/>
          <p:nvPr/>
        </p:nvCxnSpPr>
        <p:spPr>
          <a:xfrm>
            <a:off x="742952" y="2133600"/>
            <a:ext cx="8423275" cy="0"/>
          </a:xfrm>
          <a:prstGeom prst="straightConnector1">
            <a:avLst/>
          </a:prstGeom>
          <a:noFill/>
          <a:ln cap="flat" cmpd="sng" w="571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39"/>
          <p:cNvCxnSpPr/>
          <p:nvPr/>
        </p:nvCxnSpPr>
        <p:spPr>
          <a:xfrm>
            <a:off x="742952" y="3886200"/>
            <a:ext cx="8423275" cy="0"/>
          </a:xfrm>
          <a:prstGeom prst="straightConnector1">
            <a:avLst/>
          </a:prstGeom>
          <a:noFill/>
          <a:ln cap="flat" cmpd="sng" w="571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39"/>
          <p:cNvSpPr txBox="1"/>
          <p:nvPr>
            <p:ph idx="1" type="subTitle"/>
          </p:nvPr>
        </p:nvSpPr>
        <p:spPr>
          <a:xfrm>
            <a:off x="715644" y="4511675"/>
            <a:ext cx="8485832" cy="106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83"/>
              </a:spcBef>
              <a:spcAft>
                <a:spcPts val="0"/>
              </a:spcAft>
              <a:buClr>
                <a:schemeClr val="dk1"/>
              </a:buClr>
              <a:buSzPts val="2167"/>
              <a:buFont typeface="Arial"/>
              <a:buNone/>
              <a:defRPr b="1" i="0" sz="2167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2167"/>
              <a:buFont typeface="Arial"/>
              <a:buChar char="•"/>
              <a:defRPr b="0" i="0" sz="2167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b="0" i="0" sz="19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b="0" i="0" sz="19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b="0" i="0" sz="19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b="0" i="0" sz="19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b="0" i="0" sz="19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b="0" i="0" sz="19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39"/>
          <p:cNvSpPr/>
          <p:nvPr/>
        </p:nvSpPr>
        <p:spPr>
          <a:xfrm flipH="1" rot="10800000">
            <a:off x="0" y="6237294"/>
            <a:ext cx="9906000" cy="1936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17"/>
              <a:buFont typeface="Gulim"/>
              <a:buNone/>
            </a:pPr>
            <a:r>
              <a:t/>
            </a:r>
            <a:endParaRPr b="1" i="0" sz="151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9"/>
          <p:cNvSpPr txBox="1"/>
          <p:nvPr>
            <p:ph type="ctrTitle"/>
          </p:nvPr>
        </p:nvSpPr>
        <p:spPr>
          <a:xfrm>
            <a:off x="1463714" y="2317754"/>
            <a:ext cx="6894740" cy="1281113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b="1" i="0" sz="3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ontents">
  <p:cSld name="3_Conten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0"/>
          <p:cNvSpPr txBox="1"/>
          <p:nvPr>
            <p:ph idx="1" type="body"/>
          </p:nvPr>
        </p:nvSpPr>
        <p:spPr>
          <a:xfrm>
            <a:off x="351284" y="1618042"/>
            <a:ext cx="9180000" cy="4619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8" name="Google Shape;18;p40"/>
          <p:cNvCxnSpPr/>
          <p:nvPr/>
        </p:nvCxnSpPr>
        <p:spPr>
          <a:xfrm>
            <a:off x="0" y="612775"/>
            <a:ext cx="9906000" cy="0"/>
          </a:xfrm>
          <a:prstGeom prst="straightConnector1">
            <a:avLst/>
          </a:prstGeom>
          <a:noFill/>
          <a:ln cap="flat" cmpd="sng" w="28575">
            <a:solidFill>
              <a:srgbClr val="00008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40"/>
          <p:cNvSpPr txBox="1"/>
          <p:nvPr>
            <p:ph type="title"/>
          </p:nvPr>
        </p:nvSpPr>
        <p:spPr>
          <a:xfrm>
            <a:off x="351284" y="0"/>
            <a:ext cx="6473924" cy="620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20" name="Google Shape;20;p40"/>
          <p:cNvSpPr txBox="1"/>
          <p:nvPr>
            <p:ph idx="2" type="body"/>
          </p:nvPr>
        </p:nvSpPr>
        <p:spPr>
          <a:xfrm>
            <a:off x="351284" y="714212"/>
            <a:ext cx="9180000" cy="720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40"/>
          <p:cNvSpPr txBox="1"/>
          <p:nvPr>
            <p:ph idx="3" type="body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Conten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2"/>
          <p:cNvSpPr txBox="1"/>
          <p:nvPr>
            <p:ph idx="1" type="body"/>
          </p:nvPr>
        </p:nvSpPr>
        <p:spPr>
          <a:xfrm>
            <a:off x="351284" y="1618042"/>
            <a:ext cx="9180000" cy="4619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24" name="Google Shape;24;p42"/>
          <p:cNvCxnSpPr/>
          <p:nvPr/>
        </p:nvCxnSpPr>
        <p:spPr>
          <a:xfrm>
            <a:off x="0" y="612775"/>
            <a:ext cx="9906000" cy="0"/>
          </a:xfrm>
          <a:prstGeom prst="straightConnector1">
            <a:avLst/>
          </a:prstGeom>
          <a:noFill/>
          <a:ln cap="flat" cmpd="sng" w="28575">
            <a:solidFill>
              <a:srgbClr val="00008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2"/>
          <p:cNvSpPr txBox="1"/>
          <p:nvPr>
            <p:ph idx="2" type="body"/>
          </p:nvPr>
        </p:nvSpPr>
        <p:spPr>
          <a:xfrm>
            <a:off x="351284" y="714212"/>
            <a:ext cx="9180000" cy="720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2"/>
          <p:cNvSpPr txBox="1"/>
          <p:nvPr>
            <p:ph idx="3" type="body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2"/>
          <p:cNvSpPr txBox="1"/>
          <p:nvPr/>
        </p:nvSpPr>
        <p:spPr>
          <a:xfrm>
            <a:off x="357935" y="116632"/>
            <a:ext cx="206979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프로세스 설계서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2"/>
          <p:cNvSpPr/>
          <p:nvPr/>
        </p:nvSpPr>
        <p:spPr>
          <a:xfrm>
            <a:off x="4800600" y="6553200"/>
            <a:ext cx="30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4_Conten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1"/>
          <p:cNvSpPr txBox="1"/>
          <p:nvPr>
            <p:ph idx="1" type="body"/>
          </p:nvPr>
        </p:nvSpPr>
        <p:spPr>
          <a:xfrm>
            <a:off x="351284" y="1618042"/>
            <a:ext cx="9180000" cy="4619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1" name="Google Shape;31;p41"/>
          <p:cNvCxnSpPr/>
          <p:nvPr/>
        </p:nvCxnSpPr>
        <p:spPr>
          <a:xfrm>
            <a:off x="0" y="612775"/>
            <a:ext cx="9906000" cy="0"/>
          </a:xfrm>
          <a:prstGeom prst="straightConnector1">
            <a:avLst/>
          </a:prstGeom>
          <a:noFill/>
          <a:ln cap="flat" cmpd="sng" w="28575">
            <a:solidFill>
              <a:srgbClr val="00008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41"/>
          <p:cNvSpPr txBox="1"/>
          <p:nvPr>
            <p:ph idx="2" type="body"/>
          </p:nvPr>
        </p:nvSpPr>
        <p:spPr>
          <a:xfrm>
            <a:off x="351284" y="714212"/>
            <a:ext cx="9180000" cy="720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41"/>
          <p:cNvSpPr txBox="1"/>
          <p:nvPr>
            <p:ph idx="3" type="body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41"/>
          <p:cNvSpPr txBox="1"/>
          <p:nvPr/>
        </p:nvSpPr>
        <p:spPr>
          <a:xfrm>
            <a:off x="357935" y="116632"/>
            <a:ext cx="205760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프로세스 설계서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41"/>
          <p:cNvSpPr/>
          <p:nvPr/>
        </p:nvSpPr>
        <p:spPr>
          <a:xfrm>
            <a:off x="4800600" y="6553200"/>
            <a:ext cx="30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s">
  <p:cSld name="1_Conten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3"/>
          <p:cNvSpPr txBox="1"/>
          <p:nvPr>
            <p:ph idx="1" type="body"/>
          </p:nvPr>
        </p:nvSpPr>
        <p:spPr>
          <a:xfrm>
            <a:off x="351284" y="1618042"/>
            <a:ext cx="9180000" cy="4619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8" name="Google Shape;38;p43"/>
          <p:cNvCxnSpPr/>
          <p:nvPr/>
        </p:nvCxnSpPr>
        <p:spPr>
          <a:xfrm>
            <a:off x="0" y="612775"/>
            <a:ext cx="9906000" cy="0"/>
          </a:xfrm>
          <a:prstGeom prst="straightConnector1">
            <a:avLst/>
          </a:prstGeom>
          <a:noFill/>
          <a:ln cap="flat" cmpd="sng" w="28575">
            <a:solidFill>
              <a:srgbClr val="00008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43"/>
          <p:cNvSpPr txBox="1"/>
          <p:nvPr>
            <p:ph type="title"/>
          </p:nvPr>
        </p:nvSpPr>
        <p:spPr>
          <a:xfrm>
            <a:off x="351284" y="0"/>
            <a:ext cx="6473924" cy="620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0" name="Google Shape;40;p43"/>
          <p:cNvSpPr txBox="1"/>
          <p:nvPr>
            <p:ph idx="2" type="body"/>
          </p:nvPr>
        </p:nvSpPr>
        <p:spPr>
          <a:xfrm>
            <a:off x="351284" y="714212"/>
            <a:ext cx="9180000" cy="720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43"/>
          <p:cNvSpPr txBox="1"/>
          <p:nvPr/>
        </p:nvSpPr>
        <p:spPr>
          <a:xfrm>
            <a:off x="4330174" y="6453188"/>
            <a:ext cx="1224136" cy="40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ntents">
  <p:cSld name="2_Conten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4"/>
          <p:cNvSpPr txBox="1"/>
          <p:nvPr>
            <p:ph idx="1" type="body"/>
          </p:nvPr>
        </p:nvSpPr>
        <p:spPr>
          <a:xfrm>
            <a:off x="351284" y="1618042"/>
            <a:ext cx="9180000" cy="4619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44" name="Google Shape;44;p44"/>
          <p:cNvCxnSpPr/>
          <p:nvPr/>
        </p:nvCxnSpPr>
        <p:spPr>
          <a:xfrm>
            <a:off x="0" y="612775"/>
            <a:ext cx="9906000" cy="0"/>
          </a:xfrm>
          <a:prstGeom prst="straightConnector1">
            <a:avLst/>
          </a:prstGeom>
          <a:noFill/>
          <a:ln cap="flat" cmpd="sng" w="28575">
            <a:solidFill>
              <a:srgbClr val="00008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44"/>
          <p:cNvSpPr txBox="1"/>
          <p:nvPr>
            <p:ph type="title"/>
          </p:nvPr>
        </p:nvSpPr>
        <p:spPr>
          <a:xfrm>
            <a:off x="351284" y="0"/>
            <a:ext cx="6473924" cy="620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6" name="Google Shape;46;p44"/>
          <p:cNvSpPr txBox="1"/>
          <p:nvPr>
            <p:ph idx="2" type="body"/>
          </p:nvPr>
        </p:nvSpPr>
        <p:spPr>
          <a:xfrm>
            <a:off x="351284" y="714212"/>
            <a:ext cx="9180000" cy="720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44"/>
          <p:cNvSpPr txBox="1"/>
          <p:nvPr/>
        </p:nvSpPr>
        <p:spPr>
          <a:xfrm>
            <a:off x="4330174" y="6453188"/>
            <a:ext cx="1224136" cy="40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Google Shape;49;p45"/>
          <p:cNvCxnSpPr/>
          <p:nvPr/>
        </p:nvCxnSpPr>
        <p:spPr>
          <a:xfrm>
            <a:off x="0" y="612775"/>
            <a:ext cx="9906000" cy="0"/>
          </a:xfrm>
          <a:prstGeom prst="straightConnector1">
            <a:avLst/>
          </a:prstGeom>
          <a:noFill/>
          <a:ln cap="flat" cmpd="sng" w="28575">
            <a:solidFill>
              <a:srgbClr val="00008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45"/>
          <p:cNvSpPr txBox="1"/>
          <p:nvPr>
            <p:ph idx="1" type="body"/>
          </p:nvPr>
        </p:nvSpPr>
        <p:spPr>
          <a:xfrm>
            <a:off x="3296816" y="1628800"/>
            <a:ext cx="4320480" cy="41044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arenR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45"/>
          <p:cNvSpPr txBox="1"/>
          <p:nvPr/>
        </p:nvSpPr>
        <p:spPr>
          <a:xfrm>
            <a:off x="351284" y="0"/>
            <a:ext cx="1656184" cy="620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comments" Target="../comments/comment2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>
            <p:ph type="ctrTitle"/>
          </p:nvPr>
        </p:nvSpPr>
        <p:spPr>
          <a:xfrm>
            <a:off x="1284390" y="2189344"/>
            <a:ext cx="6974589" cy="79508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33"/>
              <a:buFont typeface="Arial"/>
              <a:buNone/>
            </a:pPr>
            <a:r>
              <a:rPr lang="en-US" sz="4333">
                <a:solidFill>
                  <a:schemeClr val="dk1"/>
                </a:solidFill>
              </a:rPr>
              <a:t>프로세스 설계서</a:t>
            </a:r>
            <a:endParaRPr/>
          </a:p>
        </p:txBody>
      </p:sp>
      <p:sp>
        <p:nvSpPr>
          <p:cNvPr id="59" name="Google Shape;59;p1"/>
          <p:cNvSpPr txBox="1"/>
          <p:nvPr>
            <p:ph idx="1" type="subTitle"/>
          </p:nvPr>
        </p:nvSpPr>
        <p:spPr>
          <a:xfrm>
            <a:off x="5273200" y="4653125"/>
            <a:ext cx="40062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47646" lvl="0" marL="24764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/>
              <a:t>2팀</a:t>
            </a:r>
            <a:endParaRPr/>
          </a:p>
          <a:p>
            <a:pPr indent="-247646" lvl="0" marL="24764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000"/>
          </a:p>
          <a:p>
            <a:pPr indent="-247646" lvl="0" marL="24764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/>
              <a:t>김영훈, 박경진, 박청경,</a:t>
            </a:r>
            <a:endParaRPr/>
          </a:p>
          <a:p>
            <a:pPr indent="-247646" lvl="0" marL="24764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/>
              <a:t>유원진, 윤난경, 최은아, 함현식</a:t>
            </a:r>
            <a:endParaRPr/>
          </a:p>
        </p:txBody>
      </p:sp>
      <p:sp>
        <p:nvSpPr>
          <p:cNvPr id="60" name="Google Shape;60;p1"/>
          <p:cNvSpPr txBox="1"/>
          <p:nvPr/>
        </p:nvSpPr>
        <p:spPr>
          <a:xfrm>
            <a:off x="4668204" y="3453080"/>
            <a:ext cx="4735500" cy="42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None/>
            </a:pPr>
            <a:r>
              <a:rPr b="1" i="0" lang="en-US" sz="1733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시스템명 : 슬기로운 반려생활</a:t>
            </a:r>
            <a:endParaRPr b="1" i="0" sz="1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9" name="Google Shape;269;p10"/>
          <p:cNvGraphicFramePr/>
          <p:nvPr/>
        </p:nvGraphicFramePr>
        <p:xfrm>
          <a:off x="273050" y="1767558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{1AB5829D-0958-4507-AF0E-AD538C49C681}</a:tableStyleId>
              </a:tblPr>
              <a:tblGrid>
                <a:gridCol w="93610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병원 회원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9675">
                <a:tc>
                  <a:txBody>
                    <a:bodyPr/>
                    <a:lstStyle/>
                    <a:p>
                      <a:pPr indent="0" lvl="1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0" name="Google Shape;270;p10"/>
          <p:cNvSpPr txBox="1"/>
          <p:nvPr>
            <p:ph idx="3" type="body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To-Be Process Flow Chart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1" name="Google Shape;271;p10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314450"/>
                <a:gridCol w="1349275"/>
                <a:gridCol w="1368150"/>
                <a:gridCol w="3168350"/>
                <a:gridCol w="864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슬기로운 반려생활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sz="1400" u="none" cap="none" strike="noStrike"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병원 계정 관리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1.3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병원 등록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2" name="Google Shape;272;p10"/>
          <p:cNvSpPr txBox="1"/>
          <p:nvPr/>
        </p:nvSpPr>
        <p:spPr>
          <a:xfrm>
            <a:off x="848544" y="5733256"/>
            <a:ext cx="792088" cy="293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0"/>
          <p:cNvSpPr/>
          <p:nvPr/>
        </p:nvSpPr>
        <p:spPr>
          <a:xfrm>
            <a:off x="618570" y="2517079"/>
            <a:ext cx="824360" cy="360040"/>
          </a:xfrm>
          <a:prstGeom prst="flowChartPredefinedProcess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2.1.2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0"/>
          <p:cNvSpPr txBox="1"/>
          <p:nvPr/>
        </p:nvSpPr>
        <p:spPr>
          <a:xfrm>
            <a:off x="1600759" y="2363107"/>
            <a:ext cx="288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0"/>
          <p:cNvSpPr/>
          <p:nvPr/>
        </p:nvSpPr>
        <p:spPr>
          <a:xfrm>
            <a:off x="1745076" y="2355249"/>
            <a:ext cx="1447260" cy="683700"/>
          </a:xfrm>
          <a:prstGeom prst="flowChartDecision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로그인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상태 확인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0"/>
          <p:cNvSpPr txBox="1"/>
          <p:nvPr/>
        </p:nvSpPr>
        <p:spPr>
          <a:xfrm>
            <a:off x="3284468" y="2415332"/>
            <a:ext cx="401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0"/>
          <p:cNvSpPr/>
          <p:nvPr/>
        </p:nvSpPr>
        <p:spPr>
          <a:xfrm>
            <a:off x="3702022" y="4155025"/>
            <a:ext cx="1318500" cy="3453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병원정보 입력 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8" name="Google Shape;278;p10"/>
          <p:cNvCxnSpPr>
            <a:stCxn id="279" idx="2"/>
            <a:endCxn id="277" idx="0"/>
          </p:cNvCxnSpPr>
          <p:nvPr/>
        </p:nvCxnSpPr>
        <p:spPr>
          <a:xfrm>
            <a:off x="4361281" y="3872049"/>
            <a:ext cx="0" cy="2829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0" name="Google Shape;280;p10"/>
          <p:cNvCxnSpPr>
            <a:stCxn id="275" idx="1"/>
            <a:endCxn id="273" idx="3"/>
          </p:cNvCxnSpPr>
          <p:nvPr/>
        </p:nvCxnSpPr>
        <p:spPr>
          <a:xfrm rot="10800000">
            <a:off x="1442976" y="2697099"/>
            <a:ext cx="3021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1" name="Google Shape;281;p10"/>
          <p:cNvCxnSpPr>
            <a:stCxn id="275" idx="3"/>
            <a:endCxn id="282" idx="1"/>
          </p:cNvCxnSpPr>
          <p:nvPr/>
        </p:nvCxnSpPr>
        <p:spPr>
          <a:xfrm>
            <a:off x="3192336" y="2697099"/>
            <a:ext cx="5859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2" name="Google Shape;282;p10"/>
          <p:cNvSpPr/>
          <p:nvPr/>
        </p:nvSpPr>
        <p:spPr>
          <a:xfrm>
            <a:off x="3778294" y="2527429"/>
            <a:ext cx="1152144" cy="339336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병원 등록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3" name="Google Shape;283;p10"/>
          <p:cNvCxnSpPr>
            <a:stCxn id="282" idx="2"/>
            <a:endCxn id="279" idx="0"/>
          </p:cNvCxnSpPr>
          <p:nvPr/>
        </p:nvCxnSpPr>
        <p:spPr>
          <a:xfrm>
            <a:off x="4354366" y="2866765"/>
            <a:ext cx="6900" cy="3216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4" name="Google Shape;284;p10"/>
          <p:cNvCxnSpPr>
            <a:stCxn id="277" idx="2"/>
            <a:endCxn id="285" idx="0"/>
          </p:cNvCxnSpPr>
          <p:nvPr/>
        </p:nvCxnSpPr>
        <p:spPr>
          <a:xfrm>
            <a:off x="4361272" y="4500325"/>
            <a:ext cx="0" cy="2829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6" name="Google Shape;286;p10"/>
          <p:cNvSpPr txBox="1"/>
          <p:nvPr/>
        </p:nvSpPr>
        <p:spPr>
          <a:xfrm>
            <a:off x="4475293" y="3826732"/>
            <a:ext cx="401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0"/>
          <p:cNvSpPr/>
          <p:nvPr/>
        </p:nvSpPr>
        <p:spPr>
          <a:xfrm>
            <a:off x="3695122" y="5707475"/>
            <a:ext cx="1318500" cy="3453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신규 병원 등록 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0"/>
          <p:cNvSpPr/>
          <p:nvPr/>
        </p:nvSpPr>
        <p:spPr>
          <a:xfrm>
            <a:off x="3637651" y="3188349"/>
            <a:ext cx="1447260" cy="683700"/>
          </a:xfrm>
          <a:prstGeom prst="flowChartDecision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등록된 병원 조회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0"/>
          <p:cNvSpPr/>
          <p:nvPr/>
        </p:nvSpPr>
        <p:spPr>
          <a:xfrm>
            <a:off x="3669013" y="4783300"/>
            <a:ext cx="1384525" cy="589025"/>
          </a:xfrm>
          <a:prstGeom prst="flowChartDecision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중복 병원 확인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0"/>
          <p:cNvSpPr txBox="1"/>
          <p:nvPr/>
        </p:nvSpPr>
        <p:spPr>
          <a:xfrm>
            <a:off x="4411234" y="5340532"/>
            <a:ext cx="288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9" name="Google Shape;289;p10"/>
          <p:cNvCxnSpPr>
            <a:stCxn id="285" idx="3"/>
            <a:endCxn id="290" idx="1"/>
          </p:cNvCxnSpPr>
          <p:nvPr/>
        </p:nvCxnSpPr>
        <p:spPr>
          <a:xfrm>
            <a:off x="5053538" y="5077813"/>
            <a:ext cx="369600" cy="72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0" name="Google Shape;290;p10"/>
          <p:cNvSpPr/>
          <p:nvPr/>
        </p:nvSpPr>
        <p:spPr>
          <a:xfrm>
            <a:off x="5423225" y="4912375"/>
            <a:ext cx="1255200" cy="3453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중복 병원 있음 팝업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1" name="Google Shape;291;p10"/>
          <p:cNvCxnSpPr>
            <a:stCxn id="285" idx="2"/>
            <a:endCxn id="287" idx="0"/>
          </p:cNvCxnSpPr>
          <p:nvPr/>
        </p:nvCxnSpPr>
        <p:spPr>
          <a:xfrm flipH="1">
            <a:off x="4354376" y="5372325"/>
            <a:ext cx="6900" cy="335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2" name="Google Shape;292;p10"/>
          <p:cNvSpPr txBox="1"/>
          <p:nvPr/>
        </p:nvSpPr>
        <p:spPr>
          <a:xfrm>
            <a:off x="5066593" y="4859494"/>
            <a:ext cx="401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3" name="Google Shape;293;p10"/>
          <p:cNvCxnSpPr>
            <a:stCxn id="287" idx="3"/>
            <a:endCxn id="294" idx="1"/>
          </p:cNvCxnSpPr>
          <p:nvPr/>
        </p:nvCxnSpPr>
        <p:spPr>
          <a:xfrm>
            <a:off x="5013622" y="5880125"/>
            <a:ext cx="8229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5" name="Google Shape;295;p10"/>
          <p:cNvSpPr/>
          <p:nvPr/>
        </p:nvSpPr>
        <p:spPr>
          <a:xfrm>
            <a:off x="7844482" y="3469841"/>
            <a:ext cx="1152144" cy="339336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병원 등록 완료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0"/>
          <p:cNvSpPr/>
          <p:nvPr/>
        </p:nvSpPr>
        <p:spPr>
          <a:xfrm>
            <a:off x="5836425" y="5707475"/>
            <a:ext cx="1447200" cy="3453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사업자 등록증 확인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0"/>
          <p:cNvSpPr/>
          <p:nvPr/>
        </p:nvSpPr>
        <p:spPr>
          <a:xfrm>
            <a:off x="7875725" y="5655475"/>
            <a:ext cx="1089675" cy="449300"/>
          </a:xfrm>
          <a:prstGeom prst="flowChartManualInput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사업자 승인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7" name="Google Shape;297;p10"/>
          <p:cNvCxnSpPr>
            <a:stCxn id="294" idx="3"/>
            <a:endCxn id="296" idx="1"/>
          </p:cNvCxnSpPr>
          <p:nvPr/>
        </p:nvCxnSpPr>
        <p:spPr>
          <a:xfrm>
            <a:off x="7283625" y="5880125"/>
            <a:ext cx="5922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8" name="Google Shape;298;p10"/>
          <p:cNvCxnSpPr>
            <a:stCxn id="296" idx="0"/>
            <a:endCxn id="295" idx="2"/>
          </p:cNvCxnSpPr>
          <p:nvPr/>
        </p:nvCxnSpPr>
        <p:spPr>
          <a:xfrm rot="10800000">
            <a:off x="8420563" y="3809205"/>
            <a:ext cx="0" cy="18912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9" name="Google Shape;299;p10"/>
          <p:cNvSpPr/>
          <p:nvPr/>
        </p:nvSpPr>
        <p:spPr>
          <a:xfrm>
            <a:off x="7123457" y="4908141"/>
            <a:ext cx="1152144" cy="339336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병원 등록 종료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0" name="Google Shape;300;p10"/>
          <p:cNvCxnSpPr>
            <a:stCxn id="290" idx="3"/>
            <a:endCxn id="299" idx="1"/>
          </p:cNvCxnSpPr>
          <p:nvPr/>
        </p:nvCxnSpPr>
        <p:spPr>
          <a:xfrm flipH="1" rot="10800000">
            <a:off x="6678425" y="5077825"/>
            <a:ext cx="444900" cy="72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" name="Google Shape;307;p11"/>
          <p:cNvGraphicFramePr/>
          <p:nvPr/>
        </p:nvGraphicFramePr>
        <p:xfrm>
          <a:off x="272481" y="6926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314450"/>
                <a:gridCol w="1349275"/>
                <a:gridCol w="1368150"/>
                <a:gridCol w="3168350"/>
                <a:gridCol w="864100"/>
                <a:gridCol w="1295575"/>
              </a:tblGrid>
              <a:tr h="201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슬기로운 반려생활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병원 계정 관리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34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병원 등록 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8" name="Google Shape;308;p11"/>
          <p:cNvGraphicFramePr/>
          <p:nvPr/>
        </p:nvGraphicFramePr>
        <p:xfrm>
          <a:off x="271913" y="1515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648025"/>
                <a:gridCol w="1535925"/>
                <a:gridCol w="4435025"/>
                <a:gridCol w="941375"/>
                <a:gridCol w="864050"/>
                <a:gridCol w="936050"/>
              </a:tblGrid>
              <a:tr h="53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Number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명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5560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설명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수행주체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Input Data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Output Data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556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로그인 상태 확인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시스템이 로그인 상태를 확인한다.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시스템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회원 정보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로그인 상태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6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9999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 병원 조회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Belleza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등록된 병원이 있는지 정보입력 후 조회한다.</a:t>
                      </a:r>
                      <a:endParaRPr sz="11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8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병원 </a:t>
                      </a: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병원 정보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등록된 병원 조회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6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중복 확인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등록된 병원이 있는 경우: 팝업 ‘기존에 가입된 정보가 있습니다.’ 표시</a:t>
                      </a:r>
                      <a:endParaRPr sz="11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등록된 병원이 없는 경우: 신규 병원 등록 버튼으로 가입 페이지 이동</a:t>
                      </a:r>
                      <a:endParaRPr sz="11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병원 회원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병원 정보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등록된 병원 조회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6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4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신규 병원 등록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조회시 입력한 정보를 사용하며, 필수적인 정보를 추가기입 한다.</a:t>
                      </a:r>
                      <a:endParaRPr sz="11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추가 정보 : 병원 대표 사진, 상세설명,진료 동물 및 품종, 대표자 연락처 인증, 사업자등록증</a:t>
                      </a:r>
                      <a:endParaRPr sz="1100" u="none" cap="none" strike="noStrike"/>
                    </a:p>
                  </a:txBody>
                  <a:tcPr marT="36000" marB="36000" marR="54000" marL="5400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병원 회원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병원</a:t>
                      </a: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정보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병원 등록 완료 안내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8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5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  </a:t>
                      </a: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사업자 등록증 확인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4가지 정보(상호명, 사업자등록번호, 대표자성명, 개업일자)를 입력받아 [국세청] 사업자등록정보 진위확인 및 상태조회 서비스 오픈API를 활용하여 병원인증을 한다.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시스템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병원 정보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진위여부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6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6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사업자 승인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병원등록 완료 시 3~5일정도 관리자의 확인 및 승인이 가능하도록 한다.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관리자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진위여부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승인여부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9" name="Google Shape;309;p11"/>
          <p:cNvSpPr txBox="1"/>
          <p:nvPr>
            <p:ph idx="3" type="body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설명 </a:t>
            </a:r>
            <a:endParaRPr/>
          </a:p>
        </p:txBody>
      </p:sp>
    </p:spTree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6" name="Google Shape;316;p12"/>
          <p:cNvGraphicFramePr/>
          <p:nvPr/>
        </p:nvGraphicFramePr>
        <p:xfrm>
          <a:off x="273050" y="6926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314450"/>
                <a:gridCol w="1349275"/>
                <a:gridCol w="1368150"/>
                <a:gridCol w="3024325"/>
                <a:gridCol w="1008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슬기로운 반려생활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sz="1400" u="none" cap="none" strike="noStrike"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병원 계정 관리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1.4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병원 회원정보 찾기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17" name="Google Shape;317;p12"/>
          <p:cNvGraphicFramePr/>
          <p:nvPr/>
        </p:nvGraphicFramePr>
        <p:xfrm>
          <a:off x="273050" y="16327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004900"/>
                <a:gridCol w="4177500"/>
                <a:gridCol w="4177500"/>
              </a:tblGrid>
              <a:tr h="4050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설명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Belleza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1.개요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27432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Belleza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회원이 분실한 아이디, 비밀번호를 찾아 사이트의 기능을 이용할 수 있게 하는 프로세스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Belleza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8450" lvl="0" marL="457200" marR="0" rtl="0"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AutoNum type="arabicParenR"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찾기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외부 엔터티를 이용해 이메일로 본인인증을 한다.</a:t>
                      </a:r>
                      <a:b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찾기 후 바로 비밀번호 찾기로 이어 진행할 수 있다.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58750" marR="0" rtl="0"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2)    비밀번호 찾기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외부 엔터티를 이용해 이메일로 본인인증을 한다.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새로운 비밀번호로 변경하는 방법으로 비밀번호를 획득한다.</a:t>
                      </a:r>
                      <a:endParaRPr sz="11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84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4138" lvl="0" marL="84138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sng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현행(As-Is)</a:t>
                      </a:r>
                      <a:endParaRPr b="1" i="0" sz="1100" u="sng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84138" lvl="0" marL="84138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sng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목표(To-Be)</a:t>
                      </a:r>
                      <a:endParaRPr sz="1100" u="none" cap="none" strike="noStrike"/>
                    </a:p>
                    <a:p>
                      <a:pPr indent="-298450" lvl="0" marL="457200" marR="0" rtl="0" algn="l">
                        <a:lnSpc>
                          <a:spcPct val="11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회원이 아이디, 비밀번호를 찾아 사이트의 주요 기능을 이용할 수 있다.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101600" lvl="0" marL="171450" marR="0" rtl="0" algn="l">
                        <a:lnSpc>
                          <a:spcPct val="11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18" name="Google Shape;318;p12"/>
          <p:cNvSpPr txBox="1"/>
          <p:nvPr>
            <p:ph idx="3" type="body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To-Be Process 개요서</a:t>
            </a:r>
            <a:endParaRPr/>
          </a:p>
        </p:txBody>
      </p:sp>
    </p:spTree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3"/>
          <p:cNvSpPr txBox="1"/>
          <p:nvPr>
            <p:ph idx="3" type="body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To-Be Process Flow Chart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6" name="Google Shape;326;p13"/>
          <p:cNvGraphicFramePr/>
          <p:nvPr/>
        </p:nvGraphicFramePr>
        <p:xfrm>
          <a:off x="273050" y="7688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314450"/>
                <a:gridCol w="1349275"/>
                <a:gridCol w="1368150"/>
                <a:gridCol w="3024325"/>
                <a:gridCol w="1008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슬기로운 반려생활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sz="1400" u="none" cap="none" strike="noStrike"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병원 계정 관리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1.4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병원 회원정보 찾기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27" name="Google Shape;327;p13"/>
          <p:cNvGraphicFramePr/>
          <p:nvPr/>
        </p:nvGraphicFramePr>
        <p:xfrm>
          <a:off x="273050" y="1705112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{A5A050FF-8F81-4EB0-90EF-962DBF2982FC}</a:tableStyleId>
              </a:tblPr>
              <a:tblGrid>
                <a:gridCol w="6840200"/>
                <a:gridCol w="25208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</a:rPr>
                        <a:t>병원 회원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</a:rPr>
                        <a:t>시스템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9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8" name="Google Shape;328;p13"/>
          <p:cNvSpPr/>
          <p:nvPr/>
        </p:nvSpPr>
        <p:spPr>
          <a:xfrm>
            <a:off x="3326118" y="2153118"/>
            <a:ext cx="1194858" cy="419526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 정보 찾기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3"/>
          <p:cNvSpPr/>
          <p:nvPr/>
        </p:nvSpPr>
        <p:spPr>
          <a:xfrm>
            <a:off x="1427437" y="3069425"/>
            <a:ext cx="1395900" cy="3261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아이디 찾기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3"/>
          <p:cNvSpPr/>
          <p:nvPr/>
        </p:nvSpPr>
        <p:spPr>
          <a:xfrm>
            <a:off x="5055401" y="3069425"/>
            <a:ext cx="1395900" cy="3261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비밀번호 찾기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3"/>
          <p:cNvSpPr/>
          <p:nvPr/>
        </p:nvSpPr>
        <p:spPr>
          <a:xfrm>
            <a:off x="4439483" y="5785467"/>
            <a:ext cx="1572804" cy="432054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 정보 찾기 완료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3"/>
          <p:cNvSpPr/>
          <p:nvPr/>
        </p:nvSpPr>
        <p:spPr>
          <a:xfrm>
            <a:off x="3385546" y="5202069"/>
            <a:ext cx="1395900" cy="3261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아이디 조회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3"/>
          <p:cNvSpPr/>
          <p:nvPr/>
        </p:nvSpPr>
        <p:spPr>
          <a:xfrm>
            <a:off x="5055401" y="3658041"/>
            <a:ext cx="1395900" cy="3261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본인 아이디 확인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3"/>
          <p:cNvSpPr/>
          <p:nvPr/>
        </p:nvSpPr>
        <p:spPr>
          <a:xfrm>
            <a:off x="7473280" y="4292260"/>
            <a:ext cx="1584300" cy="394800"/>
          </a:xfrm>
          <a:prstGeom prst="hexagon">
            <a:avLst>
              <a:gd fmla="val 45319" name="adj"/>
              <a:gd fmla="val 115470" name="vf"/>
            </a:avLst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이메일 본인인증 api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3"/>
          <p:cNvSpPr/>
          <p:nvPr/>
        </p:nvSpPr>
        <p:spPr>
          <a:xfrm>
            <a:off x="5487423" y="5202067"/>
            <a:ext cx="1395900" cy="3261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비밀번호 수정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6" name="Google Shape;336;p13"/>
          <p:cNvCxnSpPr>
            <a:stCxn id="328" idx="2"/>
            <a:endCxn id="329" idx="0"/>
          </p:cNvCxnSpPr>
          <p:nvPr/>
        </p:nvCxnSpPr>
        <p:spPr>
          <a:xfrm rot="5400000">
            <a:off x="2776047" y="1921944"/>
            <a:ext cx="496800" cy="17982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7" name="Google Shape;337;p13"/>
          <p:cNvCxnSpPr>
            <a:stCxn id="328" idx="2"/>
            <a:endCxn id="330" idx="0"/>
          </p:cNvCxnSpPr>
          <p:nvPr/>
        </p:nvCxnSpPr>
        <p:spPr>
          <a:xfrm flipH="1" rot="-5400000">
            <a:off x="4589997" y="1906194"/>
            <a:ext cx="496800" cy="18297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8" name="Google Shape;338;p13"/>
          <p:cNvCxnSpPr>
            <a:stCxn id="330" idx="2"/>
            <a:endCxn id="333" idx="0"/>
          </p:cNvCxnSpPr>
          <p:nvPr/>
        </p:nvCxnSpPr>
        <p:spPr>
          <a:xfrm>
            <a:off x="5753351" y="3395525"/>
            <a:ext cx="0" cy="2625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9" name="Google Shape;339;p13"/>
          <p:cNvCxnSpPr>
            <a:stCxn id="329" idx="2"/>
            <a:endCxn id="340" idx="0"/>
          </p:cNvCxnSpPr>
          <p:nvPr/>
        </p:nvCxnSpPr>
        <p:spPr>
          <a:xfrm flipH="1" rot="-5400000">
            <a:off x="2576737" y="2944175"/>
            <a:ext cx="904200" cy="1806900"/>
          </a:xfrm>
          <a:prstGeom prst="bentConnector3">
            <a:avLst>
              <a:gd fmla="val 82465" name="adj1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1" name="Google Shape;341;p13"/>
          <p:cNvCxnSpPr>
            <a:stCxn id="333" idx="2"/>
            <a:endCxn id="340" idx="0"/>
          </p:cNvCxnSpPr>
          <p:nvPr/>
        </p:nvCxnSpPr>
        <p:spPr>
          <a:xfrm rot="5400000">
            <a:off x="4684901" y="3231291"/>
            <a:ext cx="315600" cy="18213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2" name="Google Shape;342;p13"/>
          <p:cNvCxnSpPr>
            <a:stCxn id="334" idx="3"/>
            <a:endCxn id="340" idx="3"/>
          </p:cNvCxnSpPr>
          <p:nvPr/>
        </p:nvCxnSpPr>
        <p:spPr>
          <a:xfrm rot="10800000">
            <a:off x="4608580" y="4489660"/>
            <a:ext cx="28647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3" name="Google Shape;343;p13"/>
          <p:cNvCxnSpPr>
            <a:stCxn id="332" idx="2"/>
            <a:endCxn id="331" idx="0"/>
          </p:cNvCxnSpPr>
          <p:nvPr/>
        </p:nvCxnSpPr>
        <p:spPr>
          <a:xfrm flipH="1" rot="-5400000">
            <a:off x="4525996" y="5085669"/>
            <a:ext cx="257400" cy="1142400"/>
          </a:xfrm>
          <a:prstGeom prst="bentConnector3">
            <a:avLst>
              <a:gd fmla="val 49980" name="adj1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4" name="Google Shape;344;p13"/>
          <p:cNvCxnSpPr>
            <a:stCxn id="335" idx="2"/>
            <a:endCxn id="331" idx="0"/>
          </p:cNvCxnSpPr>
          <p:nvPr/>
        </p:nvCxnSpPr>
        <p:spPr>
          <a:xfrm rot="5400000">
            <a:off x="5576973" y="5177167"/>
            <a:ext cx="257400" cy="959400"/>
          </a:xfrm>
          <a:prstGeom prst="bentConnector3">
            <a:avLst>
              <a:gd fmla="val 49981" name="adj1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5" name="Google Shape;345;p13"/>
          <p:cNvSpPr/>
          <p:nvPr/>
        </p:nvSpPr>
        <p:spPr>
          <a:xfrm>
            <a:off x="6271274" y="2205329"/>
            <a:ext cx="360000" cy="360000"/>
          </a:xfrm>
          <a:prstGeom prst="flowChartConnec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6" name="Google Shape;346;p13"/>
          <p:cNvCxnSpPr>
            <a:stCxn id="345" idx="2"/>
            <a:endCxn id="330" idx="0"/>
          </p:cNvCxnSpPr>
          <p:nvPr/>
        </p:nvCxnSpPr>
        <p:spPr>
          <a:xfrm flipH="1">
            <a:off x="5753474" y="2385329"/>
            <a:ext cx="517800" cy="684000"/>
          </a:xfrm>
          <a:prstGeom prst="bentConnector2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7" name="Google Shape;347;p13"/>
          <p:cNvSpPr/>
          <p:nvPr/>
        </p:nvSpPr>
        <p:spPr>
          <a:xfrm>
            <a:off x="2844454" y="5785467"/>
            <a:ext cx="360000" cy="360000"/>
          </a:xfrm>
          <a:prstGeom prst="flowChartConnec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8" name="Google Shape;348;p13"/>
          <p:cNvCxnSpPr>
            <a:stCxn id="332" idx="2"/>
            <a:endCxn id="347" idx="0"/>
          </p:cNvCxnSpPr>
          <p:nvPr/>
        </p:nvCxnSpPr>
        <p:spPr>
          <a:xfrm rot="5400000">
            <a:off x="3425296" y="5127369"/>
            <a:ext cx="257400" cy="1059000"/>
          </a:xfrm>
          <a:prstGeom prst="bentConnector3">
            <a:avLst>
              <a:gd fmla="val 49980" name="adj1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0" name="Google Shape;340;p13"/>
          <p:cNvSpPr/>
          <p:nvPr/>
        </p:nvSpPr>
        <p:spPr>
          <a:xfrm>
            <a:off x="3255782" y="4299695"/>
            <a:ext cx="1352735" cy="379929"/>
          </a:xfrm>
          <a:prstGeom prst="flowChartDecision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본인 인증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3"/>
          <p:cNvSpPr/>
          <p:nvPr/>
        </p:nvSpPr>
        <p:spPr>
          <a:xfrm>
            <a:off x="562630" y="5157192"/>
            <a:ext cx="1601100" cy="419526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 정보 찾기 종료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0" name="Google Shape;350;p13"/>
          <p:cNvCxnSpPr>
            <a:stCxn id="340" idx="2"/>
            <a:endCxn id="349" idx="0"/>
          </p:cNvCxnSpPr>
          <p:nvPr/>
        </p:nvCxnSpPr>
        <p:spPr>
          <a:xfrm rot="5400000">
            <a:off x="2408900" y="3633974"/>
            <a:ext cx="477600" cy="25689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1" name="Google Shape;351;p13"/>
          <p:cNvCxnSpPr>
            <a:endCxn id="332" idx="0"/>
          </p:cNvCxnSpPr>
          <p:nvPr/>
        </p:nvCxnSpPr>
        <p:spPr>
          <a:xfrm flipH="1">
            <a:off x="4083496" y="5016969"/>
            <a:ext cx="972000" cy="185100"/>
          </a:xfrm>
          <a:prstGeom prst="bentConnector2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2" name="Google Shape;352;p13"/>
          <p:cNvCxnSpPr>
            <a:stCxn id="340" idx="2"/>
          </p:cNvCxnSpPr>
          <p:nvPr/>
        </p:nvCxnSpPr>
        <p:spPr>
          <a:xfrm flipH="1" rot="-5400000">
            <a:off x="4377950" y="4233824"/>
            <a:ext cx="231600" cy="1123200"/>
          </a:xfrm>
          <a:prstGeom prst="bentConnector2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3" name="Google Shape;353;p13"/>
          <p:cNvCxnSpPr/>
          <p:nvPr/>
        </p:nvCxnSpPr>
        <p:spPr>
          <a:xfrm>
            <a:off x="5055401" y="4922408"/>
            <a:ext cx="0" cy="948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4" name="Google Shape;354;p13"/>
          <p:cNvCxnSpPr>
            <a:endCxn id="335" idx="0"/>
          </p:cNvCxnSpPr>
          <p:nvPr/>
        </p:nvCxnSpPr>
        <p:spPr>
          <a:xfrm>
            <a:off x="5055273" y="5016967"/>
            <a:ext cx="1130100" cy="185100"/>
          </a:xfrm>
          <a:prstGeom prst="bentConnector2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55" name="Google Shape;355;p13"/>
          <p:cNvSpPr txBox="1"/>
          <p:nvPr/>
        </p:nvSpPr>
        <p:spPr>
          <a:xfrm>
            <a:off x="2432253" y="4629117"/>
            <a:ext cx="693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실패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3"/>
          <p:cNvSpPr txBox="1"/>
          <p:nvPr/>
        </p:nvSpPr>
        <p:spPr>
          <a:xfrm>
            <a:off x="4512310" y="4629117"/>
            <a:ext cx="9015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성공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3" name="Google Shape;363;p14"/>
          <p:cNvGraphicFramePr/>
          <p:nvPr/>
        </p:nvGraphicFramePr>
        <p:xfrm>
          <a:off x="273050" y="174866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648075"/>
                <a:gridCol w="1536025"/>
                <a:gridCol w="4368625"/>
                <a:gridCol w="1008100"/>
                <a:gridCol w="864100"/>
                <a:gridCol w="936100"/>
              </a:tblGrid>
              <a:tr h="572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Number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명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5560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설명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수행주체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Input Data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Output Data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59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찾기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회원이 아이디 찾기 프로세스를 요청한다.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찾기 요청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찾기 창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찾기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회원이 비밀번호 찾기 프로세스를 요청한다.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찾기 요청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찾기 창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본인 아이디 확인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시스템이 회원이 입력한 아이디로 해당 회원이 존재하는지 확인한다. 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정보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정보 존재 여부 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1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본인 인증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 받은 이메일 정보를 바탕으로 본인인증 절차를 진행한다.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정보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정보 존재 여부 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조회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시스템이 회원의 아이디를 제공한다.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정보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아이디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수정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회원이 새로운 비밀번호로 변경한다.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새로운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새로운 비밀번호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4" name="Google Shape;364;p14"/>
          <p:cNvSpPr txBox="1"/>
          <p:nvPr>
            <p:ph idx="3" type="body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설명 </a:t>
            </a:r>
            <a:endParaRPr/>
          </a:p>
        </p:txBody>
      </p:sp>
      <p:graphicFrame>
        <p:nvGraphicFramePr>
          <p:cNvPr id="365" name="Google Shape;365;p14"/>
          <p:cNvGraphicFramePr/>
          <p:nvPr/>
        </p:nvGraphicFramePr>
        <p:xfrm>
          <a:off x="273050" y="7688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314450"/>
                <a:gridCol w="1349275"/>
                <a:gridCol w="1368150"/>
                <a:gridCol w="3024325"/>
                <a:gridCol w="1008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슬기로운 반려생활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sz="1400" u="none" cap="none" strike="noStrike"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병원 계정 관리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1.4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병원 회원정보 찾기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2" name="Google Shape;372;g1d0aed35073_0_0"/>
          <p:cNvGraphicFramePr/>
          <p:nvPr/>
        </p:nvGraphicFramePr>
        <p:xfrm>
          <a:off x="273050" y="6926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314450"/>
                <a:gridCol w="1349275"/>
                <a:gridCol w="1368150"/>
                <a:gridCol w="3024325"/>
                <a:gridCol w="1008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슬기로운 반려생활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sz="1400" u="none" cap="none" strike="noStrike"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병원 계정 관리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1.5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병원 정보 수정 및 삭제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73" name="Google Shape;373;g1d0aed35073_0_0"/>
          <p:cNvGraphicFramePr/>
          <p:nvPr/>
        </p:nvGraphicFramePr>
        <p:xfrm>
          <a:off x="273050" y="16327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004900"/>
                <a:gridCol w="4177500"/>
                <a:gridCol w="4177500"/>
              </a:tblGrid>
              <a:tr h="390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설명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1.개요</a:t>
                      </a:r>
                      <a:endParaRPr sz="1100" u="none" cap="none" strike="noStrike"/>
                    </a:p>
                    <a:p>
                      <a:pPr indent="0" lvl="0" marL="27432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병원회원으로 등록된 회원이 직접 작성한 정보를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 및 삭제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할 수 있는 프로세스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  <a:p>
                      <a:pPr indent="-298450" lvl="0" marL="457200" marR="0" rtl="0"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AutoNum type="arabicParenR"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병원 정보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수정</a:t>
                      </a:r>
                      <a:endParaRPr sz="1100" u="none" cap="none" strike="noStrike"/>
                    </a:p>
                    <a:p>
                      <a:pPr indent="0" lvl="0" marL="457200" marR="0" rtl="0"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수정버튼 클릭 시 상세설명 수정 가능하다.</a:t>
                      </a:r>
                      <a:endParaRPr sz="11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457200" marR="0" rtl="0"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-</a:t>
                      </a: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병원이름, 진료시간(휴무일, 야간진료여부), 병원연락처, 병원주소, 편의시설정보, 기타사항</a:t>
                      </a:r>
                      <a:endParaRPr sz="11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  <a:p>
                      <a:pPr indent="0" lvl="0" marL="457200" marR="0" rtl="0"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  <a:p>
                      <a:pPr indent="0" lvl="0" marL="158750" marR="0" rtl="0"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2)   병원 정보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삭제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삭제버튼 클릭 시 등록된 상세설명 삭제된다.</a:t>
                      </a:r>
                      <a:endParaRPr sz="11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935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4137" lvl="0" marL="84137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sng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현행(As-Is)</a:t>
                      </a:r>
                      <a:endParaRPr b="1" i="0" sz="1100" u="sng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84137" lvl="0" marL="84137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sng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목표(To-Be)</a:t>
                      </a:r>
                      <a:endParaRPr sz="1100" u="none" cap="none" strike="noStrike"/>
                    </a:p>
                    <a:p>
                      <a:pPr indent="-171450" lvl="0" marL="171450" marR="0" rtl="0" algn="l">
                        <a:lnSpc>
                          <a:spcPct val="11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회원이 자신의 정보를 수정할 수 있다.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171450" lvl="0" marL="171450" marR="0" rtl="0" algn="l">
                        <a:lnSpc>
                          <a:spcPct val="11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Char char="•"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회원이 자신의 계정을 삭제할 수 있다.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101600" lvl="0" marL="171450" marR="0" rtl="0" algn="l">
                        <a:lnSpc>
                          <a:spcPct val="11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74" name="Google Shape;374;g1d0aed35073_0_0"/>
          <p:cNvSpPr txBox="1"/>
          <p:nvPr>
            <p:ph idx="3" type="body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To-Be Process 개요서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d0aed35073_0_8"/>
          <p:cNvSpPr txBox="1"/>
          <p:nvPr>
            <p:ph idx="3" type="body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To-Be Process Flow Chart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2" name="Google Shape;382;g1d0aed35073_0_8"/>
          <p:cNvGraphicFramePr/>
          <p:nvPr/>
        </p:nvGraphicFramePr>
        <p:xfrm>
          <a:off x="273050" y="7688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314450"/>
                <a:gridCol w="1349275"/>
                <a:gridCol w="1368150"/>
                <a:gridCol w="3024325"/>
                <a:gridCol w="1008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슬기로운 반려생활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sz="1400" u="none" cap="none" strike="noStrike"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병원 계정 관리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1.5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병원 정보 수정 및 삭제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83" name="Google Shape;383;g1d0aed35073_0_8"/>
          <p:cNvGraphicFramePr/>
          <p:nvPr/>
        </p:nvGraphicFramePr>
        <p:xfrm>
          <a:off x="273050" y="1705112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{A5A050FF-8F81-4EB0-90EF-962DBF2982FC}</a:tableStyleId>
              </a:tblPr>
              <a:tblGrid>
                <a:gridCol w="93610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</a:rPr>
                        <a:t>병원 회원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9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4" name="Google Shape;384;g1d0aed35073_0_8"/>
          <p:cNvSpPr/>
          <p:nvPr/>
        </p:nvSpPr>
        <p:spPr>
          <a:xfrm>
            <a:off x="4334231" y="2381778"/>
            <a:ext cx="1194858" cy="504036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병원 정보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수정 및 삭제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g1d0aed35073_0_8"/>
          <p:cNvSpPr/>
          <p:nvPr/>
        </p:nvSpPr>
        <p:spPr>
          <a:xfrm>
            <a:off x="2464309" y="5013176"/>
            <a:ext cx="1395900" cy="3261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병원 정보 수정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g1d0aed35073_0_8"/>
          <p:cNvSpPr/>
          <p:nvPr/>
        </p:nvSpPr>
        <p:spPr>
          <a:xfrm>
            <a:off x="4190215" y="3272482"/>
            <a:ext cx="1482864" cy="588566"/>
          </a:xfrm>
          <a:prstGeom prst="flowChartDecision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로그인 상태 확인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g1d0aed35073_0_8"/>
          <p:cNvSpPr txBox="1"/>
          <p:nvPr/>
        </p:nvSpPr>
        <p:spPr>
          <a:xfrm>
            <a:off x="3740098" y="3329468"/>
            <a:ext cx="204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g1d0aed35073_0_8"/>
          <p:cNvSpPr txBox="1"/>
          <p:nvPr/>
        </p:nvSpPr>
        <p:spPr>
          <a:xfrm>
            <a:off x="4953000" y="3915441"/>
            <a:ext cx="2778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g1d0aed35073_0_8"/>
          <p:cNvSpPr/>
          <p:nvPr/>
        </p:nvSpPr>
        <p:spPr>
          <a:xfrm>
            <a:off x="6049200" y="5013176"/>
            <a:ext cx="1395900" cy="3261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병원 정보 삭제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g1d0aed35073_0_8"/>
          <p:cNvSpPr/>
          <p:nvPr/>
        </p:nvSpPr>
        <p:spPr>
          <a:xfrm>
            <a:off x="4175562" y="5652191"/>
            <a:ext cx="1512162" cy="504036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병원 정보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수정 및 삭제 완료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g1d0aed35073_0_8"/>
          <p:cNvSpPr/>
          <p:nvPr/>
        </p:nvSpPr>
        <p:spPr>
          <a:xfrm>
            <a:off x="2198943" y="3321929"/>
            <a:ext cx="1294930" cy="484248"/>
          </a:xfrm>
          <a:prstGeom prst="flowChartPredefinedProcess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2.1.2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g1d0aed35073_0_8"/>
          <p:cNvSpPr/>
          <p:nvPr/>
        </p:nvSpPr>
        <p:spPr>
          <a:xfrm>
            <a:off x="4233710" y="4231492"/>
            <a:ext cx="1395900" cy="3261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병원 정보 조회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3" name="Google Shape;393;g1d0aed35073_0_8"/>
          <p:cNvCxnSpPr>
            <a:stCxn id="384" idx="2"/>
            <a:endCxn id="386" idx="0"/>
          </p:cNvCxnSpPr>
          <p:nvPr/>
        </p:nvCxnSpPr>
        <p:spPr>
          <a:xfrm>
            <a:off x="4931660" y="2885814"/>
            <a:ext cx="0" cy="3867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4" name="Google Shape;394;g1d0aed35073_0_8"/>
          <p:cNvCxnSpPr>
            <a:stCxn id="386" idx="1"/>
            <a:endCxn id="391" idx="3"/>
          </p:cNvCxnSpPr>
          <p:nvPr/>
        </p:nvCxnSpPr>
        <p:spPr>
          <a:xfrm rot="10800000">
            <a:off x="3493915" y="3564065"/>
            <a:ext cx="696300" cy="27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5" name="Google Shape;395;g1d0aed35073_0_8"/>
          <p:cNvCxnSpPr>
            <a:stCxn id="386" idx="2"/>
            <a:endCxn id="392" idx="0"/>
          </p:cNvCxnSpPr>
          <p:nvPr/>
        </p:nvCxnSpPr>
        <p:spPr>
          <a:xfrm>
            <a:off x="4931647" y="3861048"/>
            <a:ext cx="0" cy="370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6" name="Google Shape;396;g1d0aed35073_0_8"/>
          <p:cNvCxnSpPr>
            <a:stCxn id="392" idx="2"/>
            <a:endCxn id="385" idx="0"/>
          </p:cNvCxnSpPr>
          <p:nvPr/>
        </p:nvCxnSpPr>
        <p:spPr>
          <a:xfrm rot="5400000">
            <a:off x="3819110" y="3900742"/>
            <a:ext cx="455700" cy="1769400"/>
          </a:xfrm>
          <a:prstGeom prst="bentConnector3">
            <a:avLst>
              <a:gd fmla="val 49987" name="adj1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7" name="Google Shape;397;g1d0aed35073_0_8"/>
          <p:cNvCxnSpPr>
            <a:stCxn id="392" idx="2"/>
            <a:endCxn id="389" idx="0"/>
          </p:cNvCxnSpPr>
          <p:nvPr/>
        </p:nvCxnSpPr>
        <p:spPr>
          <a:xfrm flipH="1" rot="-5400000">
            <a:off x="5611610" y="3877642"/>
            <a:ext cx="455700" cy="1815600"/>
          </a:xfrm>
          <a:prstGeom prst="bentConnector3">
            <a:avLst>
              <a:gd fmla="val 49987" name="adj1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8" name="Google Shape;398;g1d0aed35073_0_8"/>
          <p:cNvCxnSpPr>
            <a:stCxn id="385" idx="2"/>
            <a:endCxn id="390" idx="0"/>
          </p:cNvCxnSpPr>
          <p:nvPr/>
        </p:nvCxnSpPr>
        <p:spPr>
          <a:xfrm flipH="1" rot="-5400000">
            <a:off x="3890509" y="4611026"/>
            <a:ext cx="312900" cy="17694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9" name="Google Shape;399;g1d0aed35073_0_8"/>
          <p:cNvCxnSpPr>
            <a:stCxn id="389" idx="2"/>
            <a:endCxn id="390" idx="0"/>
          </p:cNvCxnSpPr>
          <p:nvPr/>
        </p:nvCxnSpPr>
        <p:spPr>
          <a:xfrm rot="5400000">
            <a:off x="5682900" y="4587926"/>
            <a:ext cx="312900" cy="18156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6" name="Google Shape;406;g1d0aed35073_0_32"/>
          <p:cNvGraphicFramePr/>
          <p:nvPr/>
        </p:nvGraphicFramePr>
        <p:xfrm>
          <a:off x="273050" y="174866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648075"/>
                <a:gridCol w="1536025"/>
                <a:gridCol w="4368625"/>
                <a:gridCol w="1008100"/>
                <a:gridCol w="864100"/>
                <a:gridCol w="936100"/>
              </a:tblGrid>
              <a:tr h="572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Number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명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5560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설명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수행주체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Input Data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Output Data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59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상태 확인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시스템이 로그인 상태를 확인한다.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정보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상태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병원 정보 조회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  시스템에 자신의 병원 정보 조회를 요청한다.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회원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병원 정보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병원 정보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병원 정보 수정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회원이 자신의 병원 정보를 수정한다.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새로운 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병원 정보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병원 정보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1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4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병원 정보 삭제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   회원이 자신의 병원 정보를 삭제한다.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회원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새로운 </a:t>
                      </a:r>
                      <a:endParaRPr sz="11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병원 정보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병원 정보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7" name="Google Shape;407;g1d0aed35073_0_32"/>
          <p:cNvSpPr txBox="1"/>
          <p:nvPr>
            <p:ph idx="3" type="body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설명 </a:t>
            </a:r>
            <a:endParaRPr/>
          </a:p>
        </p:txBody>
      </p:sp>
      <p:graphicFrame>
        <p:nvGraphicFramePr>
          <p:cNvPr id="408" name="Google Shape;408;g1d0aed35073_0_32"/>
          <p:cNvGraphicFramePr/>
          <p:nvPr/>
        </p:nvGraphicFramePr>
        <p:xfrm>
          <a:off x="273050" y="7688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314450"/>
                <a:gridCol w="1349275"/>
                <a:gridCol w="1368150"/>
                <a:gridCol w="3024325"/>
                <a:gridCol w="1008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슬기로운 반려생활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sz="1400" u="none" cap="none" strike="noStrike"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병원 계정 관리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1.5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병원 정보 수정 및 삭제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5" name="Google Shape;415;p15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314450"/>
                <a:gridCol w="1349275"/>
                <a:gridCol w="1368150"/>
                <a:gridCol w="3024325"/>
                <a:gridCol w="1008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슬기로운 반려생활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병원 계정 관리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병원 회원 탈퇴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16" name="Google Shape;416;p15"/>
          <p:cNvGraphicFramePr/>
          <p:nvPr/>
        </p:nvGraphicFramePr>
        <p:xfrm>
          <a:off x="273050" y="16791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004900"/>
                <a:gridCol w="4177500"/>
                <a:gridCol w="4177500"/>
              </a:tblGrid>
              <a:tr h="3329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설명</a:t>
                      </a:r>
                      <a:endParaRPr sz="1100" u="none" cap="none" strike="noStrike"/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1.개요</a:t>
                      </a:r>
                      <a:endParaRPr sz="1100" u="none" cap="none" strike="noStrike"/>
                    </a:p>
                    <a:p>
                      <a:pPr indent="0" lvl="0" marL="27432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회원이 자신의 계정을 탈퇴하는 프로세스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8450" lvl="0" marL="457200" marR="0" rtl="0"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AutoNum type="arabicParenR"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탈퇴 시 회원 병원 정보 및 작성하고 등록한 모든 내역들이 삭제된다.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탈퇴 요청 시 유예기간은 1주일 이다.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1296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주요변화 사항</a:t>
                      </a:r>
                      <a:endParaRPr sz="1100" u="none" cap="none" strike="noStrike"/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4138" lvl="0" marL="84138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sng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현행(As-Is)</a:t>
                      </a:r>
                      <a:endParaRPr sz="11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84137" lvl="0" marL="84137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sng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목표(To-Be)</a:t>
                      </a:r>
                      <a:endParaRPr b="1" i="0" sz="1100" u="sng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84138" lvl="0" marL="84138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t/>
                      </a:r>
                      <a:endParaRPr b="1" sz="1100" u="sng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8450" lvl="0" marL="45720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회원이 계정을 탈퇴할 수 있다.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17" name="Google Shape;417;p15"/>
          <p:cNvSpPr txBox="1"/>
          <p:nvPr>
            <p:ph idx="3" type="body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To-Be Process 개요서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6"/>
          <p:cNvSpPr txBox="1"/>
          <p:nvPr>
            <p:ph idx="3" type="body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To-Be Process Flow Chart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25" name="Google Shape;425;p16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314450"/>
                <a:gridCol w="1349275"/>
                <a:gridCol w="1368150"/>
                <a:gridCol w="3024325"/>
                <a:gridCol w="1008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슬기로운 반려생활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병원 계정 관리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병원 회원 탈퇴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26" name="Google Shape;426;p16"/>
          <p:cNvGraphicFramePr/>
          <p:nvPr/>
        </p:nvGraphicFramePr>
        <p:xfrm>
          <a:off x="272450" y="1723158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{A5A050FF-8F81-4EB0-90EF-962DBF2982FC}</a:tableStyleId>
              </a:tblPr>
              <a:tblGrid>
                <a:gridCol w="7251300"/>
                <a:gridCol w="210975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</a:rPr>
                        <a:t>회원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</a:rPr>
                        <a:t>시스템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9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27" name="Google Shape;427;p16"/>
          <p:cNvSpPr txBox="1"/>
          <p:nvPr/>
        </p:nvSpPr>
        <p:spPr>
          <a:xfrm>
            <a:off x="3918375" y="3667154"/>
            <a:ext cx="2778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16"/>
          <p:cNvSpPr/>
          <p:nvPr/>
        </p:nvSpPr>
        <p:spPr>
          <a:xfrm>
            <a:off x="3138399" y="5123114"/>
            <a:ext cx="1395900" cy="3261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탈퇴 사유 선택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16"/>
          <p:cNvSpPr/>
          <p:nvPr/>
        </p:nvSpPr>
        <p:spPr>
          <a:xfrm>
            <a:off x="3094911" y="5701666"/>
            <a:ext cx="1512162" cy="504036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병원 회원 정보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삭제 및 탈퇴 완료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0" name="Google Shape;430;p16"/>
          <p:cNvCxnSpPr>
            <a:stCxn id="431" idx="2"/>
            <a:endCxn id="432" idx="0"/>
          </p:cNvCxnSpPr>
          <p:nvPr/>
        </p:nvCxnSpPr>
        <p:spPr>
          <a:xfrm>
            <a:off x="3831255" y="3667155"/>
            <a:ext cx="5100" cy="2823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3" name="Google Shape;433;p16"/>
          <p:cNvCxnSpPr>
            <a:stCxn id="434" idx="2"/>
            <a:endCxn id="429" idx="3"/>
          </p:cNvCxnSpPr>
          <p:nvPr/>
        </p:nvCxnSpPr>
        <p:spPr>
          <a:xfrm rot="5400000">
            <a:off x="4838202" y="4160677"/>
            <a:ext cx="1562100" cy="2024100"/>
          </a:xfrm>
          <a:prstGeom prst="bentConnector2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35" name="Google Shape;435;p16"/>
          <p:cNvSpPr/>
          <p:nvPr/>
        </p:nvSpPr>
        <p:spPr>
          <a:xfrm>
            <a:off x="3073810" y="2187875"/>
            <a:ext cx="1512162" cy="504036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병원 회원 정보 탈퇴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16"/>
          <p:cNvSpPr/>
          <p:nvPr/>
        </p:nvSpPr>
        <p:spPr>
          <a:xfrm>
            <a:off x="3089823" y="3078589"/>
            <a:ext cx="1482864" cy="588566"/>
          </a:xfrm>
          <a:prstGeom prst="flowChartDecision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로그인 상태 확인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16"/>
          <p:cNvSpPr txBox="1"/>
          <p:nvPr/>
        </p:nvSpPr>
        <p:spPr>
          <a:xfrm>
            <a:off x="2936773" y="3078600"/>
            <a:ext cx="204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16"/>
          <p:cNvSpPr/>
          <p:nvPr/>
        </p:nvSpPr>
        <p:spPr>
          <a:xfrm>
            <a:off x="1118287" y="3128036"/>
            <a:ext cx="1294930" cy="484248"/>
          </a:xfrm>
          <a:prstGeom prst="flowChartPredefinedProcess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2.1.2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8" name="Google Shape;438;p16"/>
          <p:cNvCxnSpPr>
            <a:stCxn id="435" idx="2"/>
            <a:endCxn id="431" idx="0"/>
          </p:cNvCxnSpPr>
          <p:nvPr/>
        </p:nvCxnSpPr>
        <p:spPr>
          <a:xfrm>
            <a:off x="3829891" y="2691911"/>
            <a:ext cx="1500" cy="3867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9" name="Google Shape;439;p16"/>
          <p:cNvCxnSpPr>
            <a:stCxn id="431" idx="1"/>
            <a:endCxn id="437" idx="3"/>
          </p:cNvCxnSpPr>
          <p:nvPr/>
        </p:nvCxnSpPr>
        <p:spPr>
          <a:xfrm rot="10800000">
            <a:off x="2413323" y="3370172"/>
            <a:ext cx="676500" cy="27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0" name="Google Shape;440;p16"/>
          <p:cNvCxnSpPr>
            <a:stCxn id="432" idx="2"/>
            <a:endCxn id="441" idx="0"/>
          </p:cNvCxnSpPr>
          <p:nvPr/>
        </p:nvCxnSpPr>
        <p:spPr>
          <a:xfrm>
            <a:off x="3836342" y="4275417"/>
            <a:ext cx="0" cy="3186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32" name="Google Shape;432;p16"/>
          <p:cNvSpPr/>
          <p:nvPr/>
        </p:nvSpPr>
        <p:spPr>
          <a:xfrm>
            <a:off x="3138392" y="3949317"/>
            <a:ext cx="1395900" cy="3261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회원 정보 조회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2" name="Google Shape;442;p16"/>
          <p:cNvCxnSpPr>
            <a:stCxn id="441" idx="2"/>
            <a:endCxn id="428" idx="0"/>
          </p:cNvCxnSpPr>
          <p:nvPr/>
        </p:nvCxnSpPr>
        <p:spPr>
          <a:xfrm>
            <a:off x="3836352" y="4920152"/>
            <a:ext cx="0" cy="2031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41" name="Google Shape;441;p16"/>
          <p:cNvSpPr/>
          <p:nvPr/>
        </p:nvSpPr>
        <p:spPr>
          <a:xfrm>
            <a:off x="3138402" y="4594052"/>
            <a:ext cx="1395900" cy="3261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회원정보 탈퇴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16"/>
          <p:cNvSpPr/>
          <p:nvPr/>
        </p:nvSpPr>
        <p:spPr>
          <a:xfrm>
            <a:off x="8148913" y="4756997"/>
            <a:ext cx="1066800" cy="529412"/>
          </a:xfrm>
          <a:prstGeom prst="flowChartMagneticDisk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병원 회원 정보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16"/>
          <p:cNvSpPr/>
          <p:nvPr/>
        </p:nvSpPr>
        <p:spPr>
          <a:xfrm>
            <a:off x="5277100" y="4856724"/>
            <a:ext cx="998700" cy="858900"/>
          </a:xfrm>
          <a:prstGeom prst="flowChartSummingJunction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탈퇴 신청 일주일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5" name="Google Shape;445;p16"/>
          <p:cNvCxnSpPr>
            <a:stCxn id="428" idx="3"/>
            <a:endCxn id="444" idx="2"/>
          </p:cNvCxnSpPr>
          <p:nvPr/>
        </p:nvCxnSpPr>
        <p:spPr>
          <a:xfrm>
            <a:off x="4534299" y="5286164"/>
            <a:ext cx="7428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34" name="Google Shape;434;p16"/>
          <p:cNvSpPr/>
          <p:nvPr/>
        </p:nvSpPr>
        <p:spPr>
          <a:xfrm>
            <a:off x="5933352" y="4065577"/>
            <a:ext cx="1395900" cy="3261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회원 정보 삭제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6" name="Google Shape;446;p16"/>
          <p:cNvCxnSpPr>
            <a:stCxn id="444" idx="0"/>
            <a:endCxn id="447" idx="2"/>
          </p:cNvCxnSpPr>
          <p:nvPr/>
        </p:nvCxnSpPr>
        <p:spPr>
          <a:xfrm flipH="1" rot="5400000">
            <a:off x="5176000" y="4256274"/>
            <a:ext cx="958800" cy="2421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8" name="Google Shape;448;p16"/>
          <p:cNvCxnSpPr>
            <a:stCxn id="434" idx="3"/>
            <a:endCxn id="443" idx="1"/>
          </p:cNvCxnSpPr>
          <p:nvPr/>
        </p:nvCxnSpPr>
        <p:spPr>
          <a:xfrm>
            <a:off x="7329252" y="4228627"/>
            <a:ext cx="1353000" cy="528300"/>
          </a:xfrm>
          <a:prstGeom prst="bentConnector2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47" name="Google Shape;447;p16"/>
          <p:cNvSpPr/>
          <p:nvPr/>
        </p:nvSpPr>
        <p:spPr>
          <a:xfrm>
            <a:off x="4792946" y="3309302"/>
            <a:ext cx="1482864" cy="588566"/>
          </a:xfrm>
          <a:prstGeom prst="flowChartDecision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일주일 내 로그인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16"/>
          <p:cNvSpPr/>
          <p:nvPr/>
        </p:nvSpPr>
        <p:spPr>
          <a:xfrm>
            <a:off x="4963416" y="2681500"/>
            <a:ext cx="1125000" cy="3261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 정보 조회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0" name="Google Shape;450;p16"/>
          <p:cNvCxnSpPr>
            <a:stCxn id="447" idx="0"/>
            <a:endCxn id="449" idx="2"/>
          </p:cNvCxnSpPr>
          <p:nvPr/>
        </p:nvCxnSpPr>
        <p:spPr>
          <a:xfrm rot="10800000">
            <a:off x="5525978" y="3007502"/>
            <a:ext cx="8400" cy="3018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51" name="Google Shape;451;p16"/>
          <p:cNvSpPr txBox="1"/>
          <p:nvPr/>
        </p:nvSpPr>
        <p:spPr>
          <a:xfrm>
            <a:off x="5126600" y="3043104"/>
            <a:ext cx="2778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2" name="Google Shape;452;p16"/>
          <p:cNvCxnSpPr>
            <a:stCxn id="447" idx="3"/>
            <a:endCxn id="434" idx="0"/>
          </p:cNvCxnSpPr>
          <p:nvPr/>
        </p:nvCxnSpPr>
        <p:spPr>
          <a:xfrm>
            <a:off x="6275810" y="3603585"/>
            <a:ext cx="355500" cy="462000"/>
          </a:xfrm>
          <a:prstGeom prst="bentConnector2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53" name="Google Shape;453;p16"/>
          <p:cNvSpPr txBox="1"/>
          <p:nvPr/>
        </p:nvSpPr>
        <p:spPr>
          <a:xfrm>
            <a:off x="6753198" y="3719225"/>
            <a:ext cx="204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4" name="Google Shape;454;p16"/>
          <p:cNvCxnSpPr>
            <a:stCxn id="449" idx="3"/>
            <a:endCxn id="455" idx="1"/>
          </p:cNvCxnSpPr>
          <p:nvPr/>
        </p:nvCxnSpPr>
        <p:spPr>
          <a:xfrm>
            <a:off x="6088416" y="2844550"/>
            <a:ext cx="381300" cy="12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55" name="Google Shape;455;p16"/>
          <p:cNvSpPr/>
          <p:nvPr/>
        </p:nvSpPr>
        <p:spPr>
          <a:xfrm>
            <a:off x="6469850" y="2682730"/>
            <a:ext cx="770700" cy="3261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탈퇴 취소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6" name="Google Shape;456;p16"/>
          <p:cNvCxnSpPr>
            <a:stCxn id="455" idx="0"/>
            <a:endCxn id="457" idx="2"/>
          </p:cNvCxnSpPr>
          <p:nvPr/>
        </p:nvCxnSpPr>
        <p:spPr>
          <a:xfrm flipH="1" rot="10800000">
            <a:off x="6855200" y="2523130"/>
            <a:ext cx="600" cy="1596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57" name="Google Shape;457;p16"/>
          <p:cNvSpPr/>
          <p:nvPr/>
        </p:nvSpPr>
        <p:spPr>
          <a:xfrm>
            <a:off x="6470455" y="2162959"/>
            <a:ext cx="770688" cy="360288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종료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>
            <p:ph type="title"/>
          </p:nvPr>
        </p:nvSpPr>
        <p:spPr>
          <a:xfrm>
            <a:off x="351284" y="0"/>
            <a:ext cx="6473924" cy="620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프로세스 맵</a:t>
            </a:r>
            <a:endParaRPr/>
          </a:p>
        </p:txBody>
      </p:sp>
      <p:sp>
        <p:nvSpPr>
          <p:cNvPr id="66" name="Google Shape;66;p2"/>
          <p:cNvSpPr/>
          <p:nvPr/>
        </p:nvSpPr>
        <p:spPr>
          <a:xfrm>
            <a:off x="4147498" y="680125"/>
            <a:ext cx="1611000" cy="3603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27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1.슬기로운 반려생활</a:t>
            </a:r>
            <a:endParaRPr b="1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7" name="Google Shape;67;p2"/>
          <p:cNvCxnSpPr>
            <a:stCxn id="66" idx="2"/>
            <a:endCxn id="68" idx="0"/>
          </p:cNvCxnSpPr>
          <p:nvPr/>
        </p:nvCxnSpPr>
        <p:spPr>
          <a:xfrm rot="5400000">
            <a:off x="3617248" y="331375"/>
            <a:ext cx="626700" cy="2044800"/>
          </a:xfrm>
          <a:prstGeom prst="bentConnector3">
            <a:avLst>
              <a:gd fmla="val 5001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9" name="Google Shape;69;p2"/>
          <p:cNvCxnSpPr>
            <a:stCxn id="66" idx="2"/>
            <a:endCxn id="70" idx="0"/>
          </p:cNvCxnSpPr>
          <p:nvPr/>
        </p:nvCxnSpPr>
        <p:spPr>
          <a:xfrm rot="5400000">
            <a:off x="2659348" y="-626525"/>
            <a:ext cx="626700" cy="3960600"/>
          </a:xfrm>
          <a:prstGeom prst="bentConnector3">
            <a:avLst>
              <a:gd fmla="val 5001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1" name="Google Shape;71;p2"/>
          <p:cNvSpPr txBox="1"/>
          <p:nvPr/>
        </p:nvSpPr>
        <p:spPr>
          <a:xfrm>
            <a:off x="526381" y="2175595"/>
            <a:ext cx="1296000" cy="21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2.1.1 회원가입</a:t>
            </a:r>
            <a:endParaRPr b="1" i="0" sz="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72;p2"/>
          <p:cNvSpPr txBox="1"/>
          <p:nvPr/>
        </p:nvSpPr>
        <p:spPr>
          <a:xfrm>
            <a:off x="2494127" y="2175595"/>
            <a:ext cx="1512300" cy="21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2.2.1 고객 위치 정보 선택 </a:t>
            </a:r>
            <a:endParaRPr b="1" i="0" sz="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3" name="Google Shape;73;p2"/>
          <p:cNvCxnSpPr>
            <a:stCxn id="74" idx="2"/>
            <a:endCxn id="71" idx="1"/>
          </p:cNvCxnSpPr>
          <p:nvPr/>
        </p:nvCxnSpPr>
        <p:spPr>
          <a:xfrm flipH="1" rot="-5400000">
            <a:off x="290970" y="2048297"/>
            <a:ext cx="346500" cy="1242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5" name="Google Shape;75;p2"/>
          <p:cNvCxnSpPr>
            <a:stCxn id="76" idx="2"/>
            <a:endCxn id="72" idx="1"/>
          </p:cNvCxnSpPr>
          <p:nvPr/>
        </p:nvCxnSpPr>
        <p:spPr>
          <a:xfrm flipH="1" rot="-5400000">
            <a:off x="2254960" y="2044376"/>
            <a:ext cx="354900" cy="1233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77" name="Google Shape;77;p2"/>
          <p:cNvGrpSpPr/>
          <p:nvPr/>
        </p:nvGrpSpPr>
        <p:grpSpPr>
          <a:xfrm>
            <a:off x="272480" y="1667272"/>
            <a:ext cx="1439862" cy="269875"/>
            <a:chOff x="416640" y="3275904"/>
            <a:chExt cx="1439862" cy="269875"/>
          </a:xfrm>
        </p:grpSpPr>
        <p:sp>
          <p:nvSpPr>
            <p:cNvPr id="70" name="Google Shape;70;p2"/>
            <p:cNvSpPr/>
            <p:nvPr/>
          </p:nvSpPr>
          <p:spPr>
            <a:xfrm>
              <a:off x="416640" y="3275904"/>
              <a:ext cx="1439862" cy="269875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en-US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2.1 병원 계정 관리</a:t>
              </a:r>
              <a:endParaRPr b="1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438268" y="3330078"/>
              <a:ext cx="216024" cy="215701"/>
            </a:xfrm>
            <a:prstGeom prst="rect">
              <a:avLst/>
            </a:prstGeom>
            <a:noFill/>
            <a:ln>
              <a:noFill/>
            </a:ln>
            <a:effectLst>
              <a:outerShdw blurRad="40000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101600" lvl="0" marL="17780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" name="Google Shape;78;p2"/>
          <p:cNvGrpSpPr/>
          <p:nvPr/>
        </p:nvGrpSpPr>
        <p:grpSpPr>
          <a:xfrm>
            <a:off x="2208362" y="1667272"/>
            <a:ext cx="1399706" cy="269875"/>
            <a:chOff x="2589575" y="3275903"/>
            <a:chExt cx="1399706" cy="269875"/>
          </a:xfrm>
        </p:grpSpPr>
        <p:sp>
          <p:nvSpPr>
            <p:cNvPr id="68" name="Google Shape;68;p2"/>
            <p:cNvSpPr/>
            <p:nvPr/>
          </p:nvSpPr>
          <p:spPr>
            <a:xfrm>
              <a:off x="2589575" y="3275903"/>
              <a:ext cx="1399706" cy="269875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en-US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2.2 동물 병원 검색</a:t>
              </a:r>
              <a:endParaRPr b="1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2643961" y="3321506"/>
              <a:ext cx="216024" cy="215701"/>
            </a:xfrm>
            <a:prstGeom prst="rect">
              <a:avLst/>
            </a:prstGeom>
            <a:noFill/>
            <a:ln>
              <a:noFill/>
            </a:ln>
            <a:effectLst>
              <a:outerShdw blurRad="40000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101600" lvl="0" marL="17780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79;p2"/>
          <p:cNvSpPr txBox="1"/>
          <p:nvPr/>
        </p:nvSpPr>
        <p:spPr>
          <a:xfrm>
            <a:off x="4505813" y="2175595"/>
            <a:ext cx="1296000" cy="21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2.3.1 게시판 이용</a:t>
            </a:r>
            <a:endParaRPr b="1" i="0" sz="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0" name="Google Shape;80;p2"/>
          <p:cNvGrpSpPr/>
          <p:nvPr/>
        </p:nvGrpSpPr>
        <p:grpSpPr>
          <a:xfrm>
            <a:off x="4203713" y="1667275"/>
            <a:ext cx="1512242" cy="269875"/>
            <a:chOff x="4737120" y="3275903"/>
            <a:chExt cx="1399706" cy="269875"/>
          </a:xfrm>
        </p:grpSpPr>
        <p:sp>
          <p:nvSpPr>
            <p:cNvPr id="81" name="Google Shape;81;p2"/>
            <p:cNvSpPr/>
            <p:nvPr/>
          </p:nvSpPr>
          <p:spPr>
            <a:xfrm>
              <a:off x="4737120" y="3275903"/>
              <a:ext cx="1399706" cy="269875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en-US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2.3 정보 공유</a:t>
              </a:r>
              <a:endParaRPr b="1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91506" y="3321506"/>
              <a:ext cx="216024" cy="215701"/>
            </a:xfrm>
            <a:prstGeom prst="rect">
              <a:avLst/>
            </a:prstGeom>
            <a:noFill/>
            <a:ln>
              <a:noFill/>
            </a:ln>
            <a:effectLst>
              <a:outerShdw blurRad="40000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101600" lvl="0" marL="17780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2"/>
          <p:cNvSpPr txBox="1"/>
          <p:nvPr/>
        </p:nvSpPr>
        <p:spPr>
          <a:xfrm>
            <a:off x="6464154" y="2175595"/>
            <a:ext cx="1296000" cy="21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2.4.1 회원가입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" name="Google Shape;84;p2"/>
          <p:cNvGrpSpPr/>
          <p:nvPr/>
        </p:nvGrpSpPr>
        <p:grpSpPr>
          <a:xfrm>
            <a:off x="6176968" y="1660347"/>
            <a:ext cx="1399706" cy="269875"/>
            <a:chOff x="6759030" y="3275903"/>
            <a:chExt cx="1399706" cy="269875"/>
          </a:xfrm>
        </p:grpSpPr>
        <p:sp>
          <p:nvSpPr>
            <p:cNvPr id="85" name="Google Shape;85;p2"/>
            <p:cNvSpPr/>
            <p:nvPr/>
          </p:nvSpPr>
          <p:spPr>
            <a:xfrm>
              <a:off x="6759030" y="3275903"/>
              <a:ext cx="1399706" cy="269875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en-US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2.4 일반 계정 관리</a:t>
              </a:r>
              <a:endParaRPr b="1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6813416" y="3321506"/>
              <a:ext cx="216024" cy="215701"/>
            </a:xfrm>
            <a:prstGeom prst="rect">
              <a:avLst/>
            </a:prstGeom>
            <a:noFill/>
            <a:ln>
              <a:noFill/>
            </a:ln>
            <a:effectLst>
              <a:outerShdw blurRad="40000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101600" lvl="0" marL="17780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" name="Google Shape;87;p2"/>
          <p:cNvGrpSpPr/>
          <p:nvPr/>
        </p:nvGrpSpPr>
        <p:grpSpPr>
          <a:xfrm>
            <a:off x="8073062" y="1660235"/>
            <a:ext cx="1399706" cy="269875"/>
            <a:chOff x="8369119" y="3275903"/>
            <a:chExt cx="1399706" cy="269875"/>
          </a:xfrm>
        </p:grpSpPr>
        <p:sp>
          <p:nvSpPr>
            <p:cNvPr id="88" name="Google Shape;88;p2"/>
            <p:cNvSpPr/>
            <p:nvPr/>
          </p:nvSpPr>
          <p:spPr>
            <a:xfrm>
              <a:off x="8369119" y="3275903"/>
              <a:ext cx="1399706" cy="269875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en-US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2.5 사이트 관리</a:t>
              </a:r>
              <a:endParaRPr b="1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8423505" y="3321506"/>
              <a:ext cx="216024" cy="215701"/>
            </a:xfrm>
            <a:prstGeom prst="rect">
              <a:avLst/>
            </a:prstGeom>
            <a:noFill/>
            <a:ln>
              <a:noFill/>
            </a:ln>
            <a:effectLst>
              <a:outerShdw blurRad="40000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101600" lvl="0" marL="17780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0" name="Google Shape;90;p2"/>
          <p:cNvCxnSpPr>
            <a:stCxn id="66" idx="2"/>
            <a:endCxn id="85" idx="0"/>
          </p:cNvCxnSpPr>
          <p:nvPr/>
        </p:nvCxnSpPr>
        <p:spPr>
          <a:xfrm flipH="1" rot="-5400000">
            <a:off x="5605048" y="388375"/>
            <a:ext cx="619800" cy="19239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1" name="Google Shape;91;p2"/>
          <p:cNvSpPr txBox="1"/>
          <p:nvPr/>
        </p:nvSpPr>
        <p:spPr>
          <a:xfrm>
            <a:off x="4505813" y="2618234"/>
            <a:ext cx="1296000" cy="21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2.3.2 댓글 이용</a:t>
            </a:r>
            <a:endParaRPr b="1" i="0" sz="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6464154" y="2618234"/>
            <a:ext cx="1296000" cy="21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2.4.2 로그인</a:t>
            </a:r>
            <a:endParaRPr b="1" i="0" sz="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4505813" y="3054340"/>
            <a:ext cx="1296000" cy="21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2.3.3 병원 후기 이용</a:t>
            </a:r>
            <a:endParaRPr b="1" i="0" sz="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6464157" y="3491988"/>
            <a:ext cx="1611000" cy="222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2.4.4 일반 회원 정보 수정 </a:t>
            </a:r>
            <a:endParaRPr b="1" i="0" sz="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526381" y="2618234"/>
            <a:ext cx="1296000" cy="21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2.1.2 로그인</a:t>
            </a:r>
            <a:endParaRPr b="1" i="0" sz="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526381" y="3054340"/>
            <a:ext cx="1296000" cy="21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2.1.3 병원등록</a:t>
            </a:r>
            <a:endParaRPr b="1" i="0" sz="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526381" y="3931049"/>
            <a:ext cx="1512300" cy="222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2.1.5 병원 정보 수정 및 삭제</a:t>
            </a:r>
            <a:endParaRPr b="1" i="0" sz="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2494127" y="2618234"/>
            <a:ext cx="1296000" cy="21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2.2.2 동물 품종 선택 </a:t>
            </a:r>
            <a:endParaRPr b="1" i="0" sz="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9" name="Google Shape;99;p2"/>
          <p:cNvCxnSpPr>
            <a:stCxn id="74" idx="2"/>
            <a:endCxn id="95" idx="1"/>
          </p:cNvCxnSpPr>
          <p:nvPr/>
        </p:nvCxnSpPr>
        <p:spPr>
          <a:xfrm flipH="1" rot="-5400000">
            <a:off x="69720" y="2269547"/>
            <a:ext cx="789000" cy="1242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0" name="Google Shape;100;p2"/>
          <p:cNvSpPr txBox="1"/>
          <p:nvPr/>
        </p:nvSpPr>
        <p:spPr>
          <a:xfrm>
            <a:off x="2494127" y="3054340"/>
            <a:ext cx="1296000" cy="21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2.2.3 조회된 병원 목록</a:t>
            </a:r>
            <a:endParaRPr b="1" i="0" sz="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1" name="Google Shape;101;p2"/>
          <p:cNvCxnSpPr>
            <a:stCxn id="74" idx="2"/>
            <a:endCxn id="96" idx="1"/>
          </p:cNvCxnSpPr>
          <p:nvPr/>
        </p:nvCxnSpPr>
        <p:spPr>
          <a:xfrm flipH="1" rot="-5400000">
            <a:off x="-148380" y="2487647"/>
            <a:ext cx="1225200" cy="1242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2" name="Google Shape;102;p2"/>
          <p:cNvCxnSpPr>
            <a:stCxn id="74" idx="2"/>
            <a:endCxn id="97" idx="1"/>
          </p:cNvCxnSpPr>
          <p:nvPr/>
        </p:nvCxnSpPr>
        <p:spPr>
          <a:xfrm flipH="1" rot="-5400000">
            <a:off x="-588330" y="2927597"/>
            <a:ext cx="2105100" cy="1242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3" name="Google Shape;103;p2"/>
          <p:cNvSpPr txBox="1"/>
          <p:nvPr/>
        </p:nvSpPr>
        <p:spPr>
          <a:xfrm>
            <a:off x="2494114" y="3495138"/>
            <a:ext cx="1512300" cy="21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2.2.4 병원 상세 정보 안내</a:t>
            </a:r>
            <a:endParaRPr b="1" i="0" sz="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4505825" y="3495138"/>
            <a:ext cx="1440000" cy="21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2.3.4 병원 후기 댓글 이용</a:t>
            </a:r>
            <a:endParaRPr b="1" i="0" sz="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5" name="Google Shape;105;p2"/>
          <p:cNvCxnSpPr>
            <a:stCxn id="76" idx="2"/>
            <a:endCxn id="98" idx="1"/>
          </p:cNvCxnSpPr>
          <p:nvPr/>
        </p:nvCxnSpPr>
        <p:spPr>
          <a:xfrm flipH="1" rot="-5400000">
            <a:off x="2033560" y="2265776"/>
            <a:ext cx="797700" cy="1233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6" name="Google Shape;106;p2"/>
          <p:cNvCxnSpPr>
            <a:stCxn id="76" idx="2"/>
            <a:endCxn id="100" idx="1"/>
          </p:cNvCxnSpPr>
          <p:nvPr/>
        </p:nvCxnSpPr>
        <p:spPr>
          <a:xfrm flipH="1" rot="-5400000">
            <a:off x="1815460" y="2483876"/>
            <a:ext cx="1233900" cy="1233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7" name="Google Shape;107;p2"/>
          <p:cNvSpPr txBox="1"/>
          <p:nvPr/>
        </p:nvSpPr>
        <p:spPr>
          <a:xfrm>
            <a:off x="6464157" y="3931049"/>
            <a:ext cx="1347900" cy="222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2.4.5 동물 정보 등록</a:t>
            </a:r>
            <a:endParaRPr b="1" i="0" sz="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8" name="Google Shape;108;p2"/>
          <p:cNvCxnSpPr>
            <a:stCxn id="76" idx="2"/>
            <a:endCxn id="103" idx="1"/>
          </p:cNvCxnSpPr>
          <p:nvPr/>
        </p:nvCxnSpPr>
        <p:spPr>
          <a:xfrm flipH="1" rot="-5400000">
            <a:off x="1595110" y="2704226"/>
            <a:ext cx="1674600" cy="1233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9" name="Google Shape;109;p2"/>
          <p:cNvSpPr txBox="1"/>
          <p:nvPr/>
        </p:nvSpPr>
        <p:spPr>
          <a:xfrm>
            <a:off x="6464157" y="4362337"/>
            <a:ext cx="1738200" cy="222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2.4.6 동물 정보 수정 및 삭제 </a:t>
            </a:r>
            <a:endParaRPr b="1" i="0" sz="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6464157" y="4793600"/>
            <a:ext cx="1741200" cy="222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2.4.7 등록된 동물 의료수첩</a:t>
            </a:r>
            <a:endParaRPr b="1" i="0" sz="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1" name="Google Shape;111;p2"/>
          <p:cNvCxnSpPr>
            <a:stCxn id="82" idx="2"/>
            <a:endCxn id="79" idx="1"/>
          </p:cNvCxnSpPr>
          <p:nvPr/>
        </p:nvCxnSpPr>
        <p:spPr>
          <a:xfrm flipH="1" rot="-5400000">
            <a:off x="4265018" y="2042729"/>
            <a:ext cx="354900" cy="1266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2" name="Google Shape;112;p2"/>
          <p:cNvCxnSpPr>
            <a:stCxn id="82" idx="2"/>
            <a:endCxn id="91" idx="1"/>
          </p:cNvCxnSpPr>
          <p:nvPr/>
        </p:nvCxnSpPr>
        <p:spPr>
          <a:xfrm flipH="1" rot="-5400000">
            <a:off x="4043618" y="2264129"/>
            <a:ext cx="797700" cy="1266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3" name="Google Shape;113;p2"/>
          <p:cNvCxnSpPr>
            <a:stCxn id="82" idx="2"/>
            <a:endCxn id="93" idx="1"/>
          </p:cNvCxnSpPr>
          <p:nvPr/>
        </p:nvCxnSpPr>
        <p:spPr>
          <a:xfrm flipH="1" rot="-5400000">
            <a:off x="3825518" y="2482229"/>
            <a:ext cx="1233900" cy="1266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4" name="Google Shape;114;p2"/>
          <p:cNvCxnSpPr>
            <a:stCxn id="82" idx="2"/>
            <a:endCxn id="104" idx="1"/>
          </p:cNvCxnSpPr>
          <p:nvPr/>
        </p:nvCxnSpPr>
        <p:spPr>
          <a:xfrm flipH="1" rot="-5400000">
            <a:off x="3605168" y="2702579"/>
            <a:ext cx="1674600" cy="1266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5" name="Google Shape;115;p2"/>
          <p:cNvCxnSpPr>
            <a:stCxn id="92" idx="1"/>
            <a:endCxn id="86" idx="2"/>
          </p:cNvCxnSpPr>
          <p:nvPr/>
        </p:nvCxnSpPr>
        <p:spPr>
          <a:xfrm rot="10800000">
            <a:off x="6339354" y="1921634"/>
            <a:ext cx="124800" cy="8046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6" name="Google Shape;116;p2"/>
          <p:cNvCxnSpPr>
            <a:stCxn id="83" idx="1"/>
            <a:endCxn id="86" idx="2"/>
          </p:cNvCxnSpPr>
          <p:nvPr/>
        </p:nvCxnSpPr>
        <p:spPr>
          <a:xfrm rot="10800000">
            <a:off x="6339354" y="1921795"/>
            <a:ext cx="124800" cy="3618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7" name="Google Shape;117;p2"/>
          <p:cNvCxnSpPr>
            <a:stCxn id="94" idx="1"/>
            <a:endCxn id="86" idx="2"/>
          </p:cNvCxnSpPr>
          <p:nvPr/>
        </p:nvCxnSpPr>
        <p:spPr>
          <a:xfrm rot="10800000">
            <a:off x="6339357" y="1921638"/>
            <a:ext cx="124800" cy="16815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8" name="Google Shape;118;p2"/>
          <p:cNvCxnSpPr>
            <a:stCxn id="107" idx="1"/>
            <a:endCxn id="86" idx="2"/>
          </p:cNvCxnSpPr>
          <p:nvPr/>
        </p:nvCxnSpPr>
        <p:spPr>
          <a:xfrm rot="10800000">
            <a:off x="6339357" y="1921799"/>
            <a:ext cx="124800" cy="21204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9" name="Google Shape;119;p2"/>
          <p:cNvCxnSpPr>
            <a:stCxn id="109" idx="1"/>
            <a:endCxn id="86" idx="2"/>
          </p:cNvCxnSpPr>
          <p:nvPr/>
        </p:nvCxnSpPr>
        <p:spPr>
          <a:xfrm rot="10800000">
            <a:off x="6339357" y="1921687"/>
            <a:ext cx="124800" cy="25518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0" name="Google Shape;120;p2"/>
          <p:cNvCxnSpPr>
            <a:stCxn id="110" idx="1"/>
            <a:endCxn id="86" idx="2"/>
          </p:cNvCxnSpPr>
          <p:nvPr/>
        </p:nvCxnSpPr>
        <p:spPr>
          <a:xfrm rot="10800000">
            <a:off x="6339357" y="1921550"/>
            <a:ext cx="124800" cy="29832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1" name="Google Shape;121;p2"/>
          <p:cNvCxnSpPr>
            <a:stCxn id="66" idx="2"/>
            <a:endCxn id="81" idx="0"/>
          </p:cNvCxnSpPr>
          <p:nvPr/>
        </p:nvCxnSpPr>
        <p:spPr>
          <a:xfrm>
            <a:off x="4952998" y="1040425"/>
            <a:ext cx="6900" cy="62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2" name="Google Shape;122;p2"/>
          <p:cNvSpPr txBox="1"/>
          <p:nvPr/>
        </p:nvSpPr>
        <p:spPr>
          <a:xfrm>
            <a:off x="8347889" y="2175595"/>
            <a:ext cx="1296000" cy="21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2.5.1 회원 관리</a:t>
            </a:r>
            <a:endParaRPr b="1" i="0" sz="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123;p2"/>
          <p:cNvSpPr txBox="1"/>
          <p:nvPr/>
        </p:nvSpPr>
        <p:spPr>
          <a:xfrm>
            <a:off x="8347889" y="2618234"/>
            <a:ext cx="1296000" cy="21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2.5.2 </a:t>
            </a:r>
            <a:r>
              <a:rPr b="1"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</a:t>
            </a:r>
            <a:r>
              <a:rPr b="1" i="0" lang="en-US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관리</a:t>
            </a:r>
            <a:endParaRPr b="1" i="0" sz="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4" name="Google Shape;124;p2"/>
          <p:cNvCxnSpPr>
            <a:stCxn id="66" idx="2"/>
            <a:endCxn id="88" idx="0"/>
          </p:cNvCxnSpPr>
          <p:nvPr/>
        </p:nvCxnSpPr>
        <p:spPr>
          <a:xfrm flipH="1" rot="-5400000">
            <a:off x="6553048" y="-559625"/>
            <a:ext cx="619800" cy="38199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5" name="Google Shape;125;p2"/>
          <p:cNvCxnSpPr>
            <a:stCxn id="89" idx="2"/>
            <a:endCxn id="122" idx="1"/>
          </p:cNvCxnSpPr>
          <p:nvPr/>
        </p:nvCxnSpPr>
        <p:spPr>
          <a:xfrm flipH="1" rot="-5400000">
            <a:off x="8110660" y="2046339"/>
            <a:ext cx="362100" cy="112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6" name="Google Shape;126;p2"/>
          <p:cNvSpPr txBox="1"/>
          <p:nvPr/>
        </p:nvSpPr>
        <p:spPr>
          <a:xfrm>
            <a:off x="526081" y="4365487"/>
            <a:ext cx="1296000" cy="21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2.1.6 병원 회원 탈퇴</a:t>
            </a:r>
            <a:endParaRPr b="1" i="0" sz="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7" name="Google Shape;127;p2"/>
          <p:cNvCxnSpPr>
            <a:stCxn id="89" idx="2"/>
            <a:endCxn id="123" idx="1"/>
          </p:cNvCxnSpPr>
          <p:nvPr/>
        </p:nvCxnSpPr>
        <p:spPr>
          <a:xfrm flipH="1" rot="-5400000">
            <a:off x="7889410" y="2267589"/>
            <a:ext cx="804600" cy="112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2"/>
          <p:cNvSpPr txBox="1"/>
          <p:nvPr/>
        </p:nvSpPr>
        <p:spPr>
          <a:xfrm>
            <a:off x="6464157" y="3054340"/>
            <a:ext cx="1611000" cy="21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2.4.3  일반 회원정보 찾기</a:t>
            </a:r>
            <a:endParaRPr b="1" i="0" sz="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9" name="Google Shape;129;p2"/>
          <p:cNvCxnSpPr>
            <a:stCxn id="86" idx="2"/>
            <a:endCxn id="128" idx="1"/>
          </p:cNvCxnSpPr>
          <p:nvPr/>
        </p:nvCxnSpPr>
        <p:spPr>
          <a:xfrm flipH="1" rot="-5400000">
            <a:off x="5781366" y="2479651"/>
            <a:ext cx="1240800" cy="124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0" name="Google Shape;130;p2"/>
          <p:cNvCxnSpPr>
            <a:stCxn id="74" idx="2"/>
            <a:endCxn id="126" idx="1"/>
          </p:cNvCxnSpPr>
          <p:nvPr/>
        </p:nvCxnSpPr>
        <p:spPr>
          <a:xfrm flipH="1" rot="-5400000">
            <a:off x="-804030" y="3143297"/>
            <a:ext cx="2536200" cy="1239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1" name="Google Shape;131;p2"/>
          <p:cNvSpPr txBox="1"/>
          <p:nvPr/>
        </p:nvSpPr>
        <p:spPr>
          <a:xfrm>
            <a:off x="526383" y="3495138"/>
            <a:ext cx="1440000" cy="21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2.1.4 병원 회원정보 찾기</a:t>
            </a:r>
            <a:endParaRPr b="1" i="0" sz="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2" name="Google Shape;132;p2"/>
          <p:cNvCxnSpPr>
            <a:stCxn id="74" idx="2"/>
            <a:endCxn id="131" idx="1"/>
          </p:cNvCxnSpPr>
          <p:nvPr/>
        </p:nvCxnSpPr>
        <p:spPr>
          <a:xfrm flipH="1" rot="-5400000">
            <a:off x="-368730" y="2707997"/>
            <a:ext cx="1665900" cy="1242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3" name="Google Shape;133;p2"/>
          <p:cNvSpPr txBox="1"/>
          <p:nvPr/>
        </p:nvSpPr>
        <p:spPr>
          <a:xfrm>
            <a:off x="8358627" y="3054340"/>
            <a:ext cx="1296000" cy="21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2.5.</a:t>
            </a:r>
            <a:r>
              <a:rPr b="1"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b="1" i="0" lang="en-US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</a:t>
            </a:r>
            <a:r>
              <a:rPr b="1" i="0" lang="en-US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관리</a:t>
            </a:r>
            <a:endParaRPr b="1" i="0" sz="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4" name="Google Shape;134;p2"/>
          <p:cNvCxnSpPr>
            <a:stCxn id="89" idx="2"/>
            <a:endCxn id="133" idx="1"/>
          </p:cNvCxnSpPr>
          <p:nvPr/>
        </p:nvCxnSpPr>
        <p:spPr>
          <a:xfrm flipH="1" rot="-5400000">
            <a:off x="7676710" y="2480289"/>
            <a:ext cx="1240800" cy="123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5" name="Google Shape;135;p2"/>
          <p:cNvSpPr txBox="1"/>
          <p:nvPr/>
        </p:nvSpPr>
        <p:spPr>
          <a:xfrm>
            <a:off x="6464157" y="5224875"/>
            <a:ext cx="1741200" cy="222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2.4.8 일반 회원 탈퇴</a:t>
            </a:r>
            <a:endParaRPr b="1" i="0" sz="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p2"/>
          <p:cNvSpPr txBox="1"/>
          <p:nvPr/>
        </p:nvSpPr>
        <p:spPr>
          <a:xfrm>
            <a:off x="6462545" y="5656150"/>
            <a:ext cx="1741200" cy="222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2.4.</a:t>
            </a:r>
            <a:r>
              <a:rPr b="1" lang="en-US" sz="800">
                <a:latin typeface="Malgun Gothic"/>
                <a:ea typeface="Malgun Gothic"/>
                <a:cs typeface="Malgun Gothic"/>
                <a:sym typeface="Malgun Gothic"/>
              </a:rPr>
              <a:t>9 좋아요 관리</a:t>
            </a:r>
            <a:endParaRPr b="1" i="0" sz="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p2"/>
          <p:cNvSpPr txBox="1"/>
          <p:nvPr/>
        </p:nvSpPr>
        <p:spPr>
          <a:xfrm>
            <a:off x="6462759" y="6087425"/>
            <a:ext cx="1741200" cy="222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2.4.</a:t>
            </a:r>
            <a:r>
              <a:rPr b="1" lang="en-US" sz="800">
                <a:latin typeface="Malgun Gothic"/>
                <a:ea typeface="Malgun Gothic"/>
                <a:cs typeface="Malgun Gothic"/>
                <a:sym typeface="Malgun Gothic"/>
              </a:rPr>
              <a:t>10 게시글 / 댓글 관리</a:t>
            </a:r>
            <a:endParaRPr b="1" i="0" sz="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p2"/>
          <p:cNvSpPr txBox="1"/>
          <p:nvPr/>
        </p:nvSpPr>
        <p:spPr>
          <a:xfrm>
            <a:off x="6462759" y="6518700"/>
            <a:ext cx="1741200" cy="222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2.4.</a:t>
            </a:r>
            <a:r>
              <a:rPr b="1" lang="en-US" sz="800">
                <a:latin typeface="Malgun Gothic"/>
                <a:ea typeface="Malgun Gothic"/>
                <a:cs typeface="Malgun Gothic"/>
                <a:sym typeface="Malgun Gothic"/>
              </a:rPr>
              <a:t>11 동물병원 스크랩 관리</a:t>
            </a:r>
            <a:endParaRPr b="1"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9" name="Google Shape;139;p2"/>
          <p:cNvCxnSpPr>
            <a:stCxn id="135" idx="1"/>
            <a:endCxn id="86" idx="2"/>
          </p:cNvCxnSpPr>
          <p:nvPr/>
        </p:nvCxnSpPr>
        <p:spPr>
          <a:xfrm rot="10800000">
            <a:off x="6339357" y="1921725"/>
            <a:ext cx="124800" cy="34143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0" name="Google Shape;140;p2"/>
          <p:cNvCxnSpPr>
            <a:stCxn id="136" idx="1"/>
            <a:endCxn id="86" idx="2"/>
          </p:cNvCxnSpPr>
          <p:nvPr/>
        </p:nvCxnSpPr>
        <p:spPr>
          <a:xfrm rot="10800000">
            <a:off x="6339245" y="1921600"/>
            <a:ext cx="123300" cy="38457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1" name="Google Shape;141;p2"/>
          <p:cNvCxnSpPr>
            <a:stCxn id="137" idx="1"/>
            <a:endCxn id="86" idx="2"/>
          </p:cNvCxnSpPr>
          <p:nvPr/>
        </p:nvCxnSpPr>
        <p:spPr>
          <a:xfrm rot="10800000">
            <a:off x="6339459" y="1921775"/>
            <a:ext cx="123300" cy="42768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2" name="Google Shape;142;p2"/>
          <p:cNvCxnSpPr>
            <a:stCxn id="138" idx="1"/>
            <a:endCxn id="86" idx="2"/>
          </p:cNvCxnSpPr>
          <p:nvPr/>
        </p:nvCxnSpPr>
        <p:spPr>
          <a:xfrm rot="10800000">
            <a:off x="6339459" y="1921650"/>
            <a:ext cx="123300" cy="47082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4" name="Google Shape;464;p17"/>
          <p:cNvGraphicFramePr/>
          <p:nvPr/>
        </p:nvGraphicFramePr>
        <p:xfrm>
          <a:off x="272481" y="17008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648075"/>
                <a:gridCol w="1536025"/>
                <a:gridCol w="4368625"/>
                <a:gridCol w="1008100"/>
                <a:gridCol w="864100"/>
                <a:gridCol w="936100"/>
              </a:tblGrid>
              <a:tr h="56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Number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명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5560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설명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수행주체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Input Data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Output Data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587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상태 확인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0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시스템이 로그인 상태를 확인한다.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정보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상태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정보 조회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0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시스템에 자신의 정보 조회를 요청한다.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정보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정보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정보 탈퇴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9998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회원이 시스템에 계정 탈퇴를 요청한다. 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정보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정보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탈퇴사유 선택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회원이 탈퇴하는 여부를 선택사항으로 작성한다.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정보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정보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1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정보 삭제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0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지정된 기간 (일주일) 이후 회원정보가 삭제 된다.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정보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65" name="Google Shape;465;p17"/>
          <p:cNvSpPr txBox="1"/>
          <p:nvPr>
            <p:ph idx="3" type="body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설명 </a:t>
            </a:r>
            <a:endParaRPr/>
          </a:p>
        </p:txBody>
      </p:sp>
      <p:graphicFrame>
        <p:nvGraphicFramePr>
          <p:cNvPr id="466" name="Google Shape;466;p17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314450"/>
                <a:gridCol w="1349275"/>
                <a:gridCol w="1368150"/>
                <a:gridCol w="3024325"/>
                <a:gridCol w="1008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슬기로운 반려생활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병원 계정 관리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병원 회원 탈퇴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3" name="Google Shape;473;p21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314450"/>
                <a:gridCol w="1349275"/>
                <a:gridCol w="1368150"/>
                <a:gridCol w="3024325"/>
                <a:gridCol w="1008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슬기로운 반려생활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동물 병원 검색</a:t>
                      </a:r>
                      <a:endParaRPr b="0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위치 정보 선택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74" name="Google Shape;474;p21"/>
          <p:cNvGraphicFramePr/>
          <p:nvPr/>
        </p:nvGraphicFramePr>
        <p:xfrm>
          <a:off x="273050" y="16791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004900"/>
                <a:gridCol w="4177500"/>
                <a:gridCol w="4177500"/>
              </a:tblGrid>
              <a:tr h="3329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설명</a:t>
                      </a:r>
                      <a:endParaRPr sz="1100" u="none" cap="none" strike="noStrike"/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Belleza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1.개요</a:t>
                      </a:r>
                      <a:endParaRPr sz="1100" u="none" cap="none" strike="noStrike"/>
                    </a:p>
                    <a:p>
                      <a:pPr indent="0" lvl="0" marL="27432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또는 비회원의 위치 및 지역을 찾는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프로세스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8450" lvl="0" marL="457200" marR="0" rtl="0"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AutoNum type="arabicParenR"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위치 정보 권한 동의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자신의 위치로 검색시 위치정보 권한 요청을 허용 하여야한다.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58750" marR="0" rtl="0"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2)    위치 및 지역 선택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자신의 위치나 지역을 선택할 수 있다.</a:t>
                      </a:r>
                      <a:endParaRPr sz="11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457200" marR="0" rtl="0"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- 지역 선택시 카테고리는 도, 시, 군, 구로 구성된 4개의 항목으로 구성된다.</a:t>
                      </a:r>
                      <a:endParaRPr sz="11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457200" marR="0" rtl="0"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- 지역 선택은 중복이 불가능하다.</a:t>
                      </a:r>
                      <a:endParaRPr sz="11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158750" marR="0" rtl="0"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3)    동물 병원 목록 출력</a:t>
                      </a:r>
                      <a:endParaRPr sz="11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  <a:p>
                      <a:pPr indent="0" lvl="0" marL="457200" marR="0" rtl="0"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선택한 지역 중심으로 동물 병원을 찾은 후 표시한다.</a:t>
                      </a:r>
                      <a:endParaRPr sz="11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1296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4138" lvl="0" marL="84138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sng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현행(As-Is)</a:t>
                      </a:r>
                      <a:endParaRPr sz="11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84138" lvl="0" marL="84138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sng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목표(To-Be)</a:t>
                      </a:r>
                      <a:endParaRPr sz="1100" u="none" cap="none" strike="noStrike"/>
                    </a:p>
                    <a:p>
                      <a:pPr indent="-171450" lvl="0" marL="171450" marR="0" rtl="0" algn="l">
                        <a:lnSpc>
                          <a:spcPct val="11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US" sz="1100" u="none" cap="none" strike="noStrike"/>
                        <a:t>사용자가 원하는 방식으로 검색하고 싶은 위치를 지정할 수 있다</a:t>
                      </a:r>
                      <a:endParaRPr sz="11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75" name="Google Shape;475;p21"/>
          <p:cNvSpPr txBox="1"/>
          <p:nvPr>
            <p:ph idx="3" type="body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To-Be Process 개요서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2" name="Google Shape;482;p22"/>
          <p:cNvGraphicFramePr/>
          <p:nvPr/>
        </p:nvGraphicFramePr>
        <p:xfrm>
          <a:off x="273050" y="1705112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{1AB5829D-0958-4507-AF0E-AD538C49C681}</a:tableStyleId>
              </a:tblPr>
              <a:tblGrid>
                <a:gridCol w="7344250"/>
                <a:gridCol w="2016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회원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시스템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9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83" name="Google Shape;483;p22"/>
          <p:cNvSpPr txBox="1"/>
          <p:nvPr>
            <p:ph idx="3" type="body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To-Be Process Flow Chart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2"/>
          <p:cNvSpPr/>
          <p:nvPr/>
        </p:nvSpPr>
        <p:spPr>
          <a:xfrm>
            <a:off x="3444692" y="2170851"/>
            <a:ext cx="1469664" cy="431730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고객 위치 정보 선택 시작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5" name="Google Shape;485;p22"/>
          <p:cNvCxnSpPr>
            <a:stCxn id="484" idx="2"/>
            <a:endCxn id="486" idx="0"/>
          </p:cNvCxnSpPr>
          <p:nvPr/>
        </p:nvCxnSpPr>
        <p:spPr>
          <a:xfrm>
            <a:off x="4179524" y="2602581"/>
            <a:ext cx="0" cy="6300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87" name="Google Shape;487;p22"/>
          <p:cNvSpPr/>
          <p:nvPr/>
        </p:nvSpPr>
        <p:spPr>
          <a:xfrm>
            <a:off x="3603524" y="4121042"/>
            <a:ext cx="1152000" cy="4608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4.지역 선택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8" name="Google Shape;488;p22"/>
          <p:cNvCxnSpPr>
            <a:stCxn id="486" idx="2"/>
            <a:endCxn id="487" idx="0"/>
          </p:cNvCxnSpPr>
          <p:nvPr/>
        </p:nvCxnSpPr>
        <p:spPr>
          <a:xfrm>
            <a:off x="4179538" y="3887225"/>
            <a:ext cx="0" cy="2337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89" name="Google Shape;489;p22"/>
          <p:cNvSpPr/>
          <p:nvPr/>
        </p:nvSpPr>
        <p:spPr>
          <a:xfrm>
            <a:off x="5473300" y="3245800"/>
            <a:ext cx="1517700" cy="663300"/>
          </a:xfrm>
          <a:prstGeom prst="flowChartDecision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2.위치 정보 권한 동의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90" name="Google Shape;490;p22"/>
          <p:cNvCxnSpPr>
            <a:stCxn id="491" idx="2"/>
            <a:endCxn id="492" idx="3"/>
          </p:cNvCxnSpPr>
          <p:nvPr/>
        </p:nvCxnSpPr>
        <p:spPr>
          <a:xfrm rot="5400000">
            <a:off x="4918600" y="4580200"/>
            <a:ext cx="1309200" cy="1317900"/>
          </a:xfrm>
          <a:prstGeom prst="bentConnector2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493" name="Google Shape;493;p22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314450"/>
                <a:gridCol w="1349275"/>
                <a:gridCol w="1368150"/>
                <a:gridCol w="3024325"/>
                <a:gridCol w="1008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슬기로운 반려생활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동물 병원 검색</a:t>
                      </a:r>
                      <a:endParaRPr b="0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위치 정보 선택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94" name="Google Shape;494;p22"/>
          <p:cNvSpPr/>
          <p:nvPr/>
        </p:nvSpPr>
        <p:spPr>
          <a:xfrm>
            <a:off x="3603524" y="4898842"/>
            <a:ext cx="1152000" cy="4608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카테고리 선택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5" name="Google Shape;495;p22"/>
          <p:cNvCxnSpPr>
            <a:stCxn id="487" idx="2"/>
            <a:endCxn id="494" idx="0"/>
          </p:cNvCxnSpPr>
          <p:nvPr/>
        </p:nvCxnSpPr>
        <p:spPr>
          <a:xfrm>
            <a:off x="4179524" y="4581842"/>
            <a:ext cx="0" cy="3171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96" name="Google Shape;496;p22"/>
          <p:cNvCxnSpPr>
            <a:stCxn id="494" idx="2"/>
            <a:endCxn id="492" idx="0"/>
          </p:cNvCxnSpPr>
          <p:nvPr/>
        </p:nvCxnSpPr>
        <p:spPr>
          <a:xfrm>
            <a:off x="4179524" y="5359642"/>
            <a:ext cx="0" cy="3036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97" name="Google Shape;497;p22"/>
          <p:cNvCxnSpPr>
            <a:stCxn id="486" idx="3"/>
            <a:endCxn id="489" idx="1"/>
          </p:cNvCxnSpPr>
          <p:nvPr/>
        </p:nvCxnSpPr>
        <p:spPr>
          <a:xfrm>
            <a:off x="4938388" y="3559900"/>
            <a:ext cx="534900" cy="177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86" name="Google Shape;486;p22"/>
          <p:cNvSpPr/>
          <p:nvPr/>
        </p:nvSpPr>
        <p:spPr>
          <a:xfrm>
            <a:off x="3420688" y="3232575"/>
            <a:ext cx="1517700" cy="654650"/>
          </a:xfrm>
          <a:prstGeom prst="flowChartDecision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1.위치 지정 방법 선택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8" name="Google Shape;498;p22"/>
          <p:cNvSpPr txBox="1"/>
          <p:nvPr/>
        </p:nvSpPr>
        <p:spPr>
          <a:xfrm>
            <a:off x="3154850" y="3695663"/>
            <a:ext cx="749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지역 선택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22"/>
          <p:cNvSpPr/>
          <p:nvPr/>
        </p:nvSpPr>
        <p:spPr>
          <a:xfrm>
            <a:off x="7808051" y="3286625"/>
            <a:ext cx="1283100" cy="394800"/>
          </a:xfrm>
          <a:prstGeom prst="hexagon">
            <a:avLst>
              <a:gd fmla="val 45319" name="adj"/>
              <a:gd fmla="val 115470" name="vf"/>
            </a:avLst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지도  api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22"/>
          <p:cNvSpPr txBox="1"/>
          <p:nvPr/>
        </p:nvSpPr>
        <p:spPr>
          <a:xfrm>
            <a:off x="4814525" y="3144988"/>
            <a:ext cx="749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현재 위치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22"/>
          <p:cNvSpPr/>
          <p:nvPr/>
        </p:nvSpPr>
        <p:spPr>
          <a:xfrm>
            <a:off x="5656150" y="4121050"/>
            <a:ext cx="1152000" cy="4635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3.현재 위치 선택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1" name="Google Shape;501;p22"/>
          <p:cNvCxnSpPr>
            <a:stCxn id="489" idx="2"/>
            <a:endCxn id="491" idx="0"/>
          </p:cNvCxnSpPr>
          <p:nvPr/>
        </p:nvCxnSpPr>
        <p:spPr>
          <a:xfrm>
            <a:off x="6232150" y="3909100"/>
            <a:ext cx="0" cy="2121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02" name="Google Shape;502;p22"/>
          <p:cNvSpPr txBox="1"/>
          <p:nvPr/>
        </p:nvSpPr>
        <p:spPr>
          <a:xfrm>
            <a:off x="6280475" y="3833838"/>
            <a:ext cx="405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22"/>
          <p:cNvSpPr/>
          <p:nvPr/>
        </p:nvSpPr>
        <p:spPr>
          <a:xfrm>
            <a:off x="7808051" y="5232838"/>
            <a:ext cx="1283100" cy="394800"/>
          </a:xfrm>
          <a:prstGeom prst="hexagon">
            <a:avLst>
              <a:gd fmla="val 45319" name="adj"/>
              <a:gd fmla="val 115470" name="vf"/>
            </a:avLst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동물병원 위치정보 api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4" name="Google Shape;504;p22"/>
          <p:cNvCxnSpPr>
            <a:stCxn id="489" idx="0"/>
            <a:endCxn id="505" idx="2"/>
          </p:cNvCxnSpPr>
          <p:nvPr/>
        </p:nvCxnSpPr>
        <p:spPr>
          <a:xfrm rot="10800000">
            <a:off x="6232150" y="2600200"/>
            <a:ext cx="0" cy="6456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06" name="Google Shape;506;p22"/>
          <p:cNvSpPr txBox="1"/>
          <p:nvPr/>
        </p:nvSpPr>
        <p:spPr>
          <a:xfrm>
            <a:off x="6198625" y="2955338"/>
            <a:ext cx="405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2"/>
          <p:cNvSpPr/>
          <p:nvPr/>
        </p:nvSpPr>
        <p:spPr>
          <a:xfrm>
            <a:off x="5497317" y="2168413"/>
            <a:ext cx="1469664" cy="431730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고객 위치 정보 선택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종료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2"/>
          <p:cNvSpPr/>
          <p:nvPr/>
        </p:nvSpPr>
        <p:spPr>
          <a:xfrm>
            <a:off x="3444675" y="5663225"/>
            <a:ext cx="1469700" cy="4608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동물병원 목록 출력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7" name="Google Shape;507;p22"/>
          <p:cNvCxnSpPr>
            <a:stCxn id="492" idx="3"/>
            <a:endCxn id="503" idx="3"/>
          </p:cNvCxnSpPr>
          <p:nvPr/>
        </p:nvCxnSpPr>
        <p:spPr>
          <a:xfrm flipH="1" rot="10800000">
            <a:off x="4914375" y="5430125"/>
            <a:ext cx="2893800" cy="463500"/>
          </a:xfrm>
          <a:prstGeom prst="bentConnector3">
            <a:avLst>
              <a:gd fmla="val 45454" name="adj1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508" name="Google Shape;508;p22"/>
          <p:cNvCxnSpPr>
            <a:stCxn id="499" idx="0"/>
            <a:endCxn id="503" idx="0"/>
          </p:cNvCxnSpPr>
          <p:nvPr/>
        </p:nvCxnSpPr>
        <p:spPr>
          <a:xfrm>
            <a:off x="9091151" y="3484025"/>
            <a:ext cx="600" cy="1946100"/>
          </a:xfrm>
          <a:prstGeom prst="bentConnector3">
            <a:avLst>
              <a:gd fmla="val 39687500" name="adj1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3"/>
          <p:cNvSpPr txBox="1"/>
          <p:nvPr>
            <p:ph idx="3" type="body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설명 </a:t>
            </a:r>
            <a:endParaRPr/>
          </a:p>
        </p:txBody>
      </p:sp>
      <p:graphicFrame>
        <p:nvGraphicFramePr>
          <p:cNvPr id="516" name="Google Shape;516;p23"/>
          <p:cNvGraphicFramePr/>
          <p:nvPr/>
        </p:nvGraphicFramePr>
        <p:xfrm>
          <a:off x="272481" y="17008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648075"/>
                <a:gridCol w="1536025"/>
                <a:gridCol w="4368625"/>
                <a:gridCol w="1008100"/>
                <a:gridCol w="864100"/>
                <a:gridCol w="936100"/>
              </a:tblGrid>
              <a:tr h="504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Number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명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5560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설명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수행주체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Input Data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Output Data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587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9999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위치 지정 방법 선택</a:t>
                      </a:r>
                      <a:endParaRPr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위치를 지정하거나 사용자가 원하는 지역을 선택한다.</a:t>
                      </a:r>
                      <a:endParaRPr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i="0"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 방법</a:t>
                      </a:r>
                      <a:endParaRPr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 방법</a:t>
                      </a:r>
                      <a:endParaRPr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위치 정보 권한 동의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자신의 위치로 검색시 위치정보 권한 요청을 허용 하여야한다.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권한 허용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위치 정보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1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위치 선택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위치정보를 현재 자신의 위치로 선택한다.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위치 정보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동물병원 목록 출력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1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지역 선택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지역 선택 카테고리는 도, 시, 군, 구 4개의 항목으로 구성된다. </a:t>
                      </a:r>
                      <a:endParaRPr sz="11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지역 선택은 중복이 불가능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카테고리 정보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분류 정보 출력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1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동물 병원 목록 출력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 지역 중심으로 동물 병원을 찾은 후 표시한다.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카테고리 정보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동물병원 목록 출력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17" name="Google Shape;517;p23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314450"/>
                <a:gridCol w="1349275"/>
                <a:gridCol w="1368150"/>
                <a:gridCol w="3024325"/>
                <a:gridCol w="1008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슬기로운 반려생활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동물 병원 검색</a:t>
                      </a:r>
                      <a:endParaRPr b="0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위치 정보 선택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4" name="Google Shape;524;p24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314450"/>
                <a:gridCol w="1349275"/>
                <a:gridCol w="1368150"/>
                <a:gridCol w="3024325"/>
                <a:gridCol w="1008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슬기로운 반려생활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동물 병원 검색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동물 품종 선택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25" name="Google Shape;525;p24"/>
          <p:cNvGraphicFramePr/>
          <p:nvPr/>
        </p:nvGraphicFramePr>
        <p:xfrm>
          <a:off x="273050" y="16791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004900"/>
                <a:gridCol w="4177500"/>
                <a:gridCol w="4177500"/>
              </a:tblGrid>
              <a:tr h="3329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설명</a:t>
                      </a:r>
                      <a:endParaRPr sz="1400" u="none" cap="none" strike="noStrike"/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100" u="none" cap="none" strike="noStrike"/>
                    </a:p>
                    <a:p>
                      <a:pPr indent="0" lvl="0" marL="27432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회원 또는 비회원이 동물병원 찾기 이용 시 반려동물을 품종 별로 선택할 수 있는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프로세스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8450" lvl="0" marL="45720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AutoNum type="arabicParenR"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동물 태그 선택</a:t>
                      </a:r>
                      <a:endParaRPr sz="11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동물이 카테고리별로 분류 되어 있는 체크박스를 출력한다.</a:t>
                      </a:r>
                      <a:endParaRPr sz="11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- 진료 가능한 동물을 선택하여 검색 할 수 있다.</a:t>
                      </a:r>
                      <a:endParaRPr sz="11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  <a:p>
                      <a:pPr indent="0" lvl="0" marL="73152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대분류: 개, 고양이 / 소동물 / 특수동물 </a:t>
                      </a:r>
                      <a:endParaRPr sz="11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  <a:p>
                      <a:pPr indent="0" lvl="0" marL="73152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소분류: 소동물: 햄스터, 토끼 등 / 특수동물: 뱀, 도마뱀 등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- 카테고리를 선택하지 않거나 중복 선택이 가능하다.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5875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2)   선택한 동물 출력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 동물을 출력한다.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6350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15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1296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주요변화 사항</a:t>
                      </a:r>
                      <a:endParaRPr sz="1400" u="none" cap="none" strike="noStrike"/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4138" lvl="0" marL="84138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sng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현행(As-Is)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84138" lvl="0" marL="84138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sng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목표(To-Be)</a:t>
                      </a:r>
                      <a:endParaRPr sz="1400" u="none" cap="none" strike="noStrike"/>
                    </a:p>
                    <a:p>
                      <a:pPr indent="-171450" lvl="0" marL="171450" marR="0" rtl="0" algn="l">
                        <a:lnSpc>
                          <a:spcPct val="11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원하는 </a:t>
                      </a: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동물의 종류 및 품종을 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카테고리 별로 선택할 수 있다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26" name="Google Shape;526;p24"/>
          <p:cNvSpPr txBox="1"/>
          <p:nvPr>
            <p:ph idx="3" type="body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To-Be Process 개요서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3" name="Google Shape;533;p25"/>
          <p:cNvGraphicFramePr/>
          <p:nvPr/>
        </p:nvGraphicFramePr>
        <p:xfrm>
          <a:off x="273050" y="1705112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{1AB5829D-0958-4507-AF0E-AD538C49C681}</a:tableStyleId>
              </a:tblPr>
              <a:tblGrid>
                <a:gridCol w="93610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회원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9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34" name="Google Shape;534;p25"/>
          <p:cNvSpPr txBox="1"/>
          <p:nvPr>
            <p:ph idx="3" type="body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To-Be Process Flow Chart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25"/>
          <p:cNvSpPr/>
          <p:nvPr/>
        </p:nvSpPr>
        <p:spPr>
          <a:xfrm>
            <a:off x="4155649" y="2151175"/>
            <a:ext cx="1468746" cy="419526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동물 품종 선택 시작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25"/>
          <p:cNvSpPr/>
          <p:nvPr/>
        </p:nvSpPr>
        <p:spPr>
          <a:xfrm>
            <a:off x="4200689" y="4634766"/>
            <a:ext cx="1395900" cy="3261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8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oto Sans Symbols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3.동물 소분류 선택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7" name="Google Shape;537;p25"/>
          <p:cNvCxnSpPr>
            <a:stCxn id="535" idx="2"/>
            <a:endCxn id="538" idx="0"/>
          </p:cNvCxnSpPr>
          <p:nvPr/>
        </p:nvCxnSpPr>
        <p:spPr>
          <a:xfrm flipH="1" rot="-5400000">
            <a:off x="4753822" y="2706901"/>
            <a:ext cx="273000" cy="6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39" name="Google Shape;539;p25"/>
          <p:cNvCxnSpPr>
            <a:stCxn id="540" idx="2"/>
            <a:endCxn id="536" idx="0"/>
          </p:cNvCxnSpPr>
          <p:nvPr/>
        </p:nvCxnSpPr>
        <p:spPr>
          <a:xfrm>
            <a:off x="4898638" y="4434563"/>
            <a:ext cx="0" cy="2001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541" name="Google Shape;541;p25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314450"/>
                <a:gridCol w="1349275"/>
                <a:gridCol w="1368150"/>
                <a:gridCol w="3024325"/>
                <a:gridCol w="1008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슬기로운 반려생활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동물 병원 검색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동물 품종 선택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42" name="Google Shape;542;p25"/>
          <p:cNvCxnSpPr>
            <a:stCxn id="538" idx="1"/>
            <a:endCxn id="543" idx="1"/>
          </p:cNvCxnSpPr>
          <p:nvPr/>
        </p:nvCxnSpPr>
        <p:spPr>
          <a:xfrm>
            <a:off x="4066375" y="3211750"/>
            <a:ext cx="8700" cy="2869800"/>
          </a:xfrm>
          <a:prstGeom prst="bentConnector3">
            <a:avLst>
              <a:gd fmla="val -2627597" name="adj1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43" name="Google Shape;543;p25"/>
          <p:cNvSpPr/>
          <p:nvPr/>
        </p:nvSpPr>
        <p:spPr>
          <a:xfrm>
            <a:off x="4074988" y="5865475"/>
            <a:ext cx="1647324" cy="432054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동물 품종 선택 종료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25"/>
          <p:cNvSpPr/>
          <p:nvPr/>
        </p:nvSpPr>
        <p:spPr>
          <a:xfrm>
            <a:off x="4200700" y="5339174"/>
            <a:ext cx="1395900" cy="3603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4.선택한 동물 출력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5" name="Google Shape;545;p25"/>
          <p:cNvCxnSpPr>
            <a:stCxn id="536" idx="2"/>
            <a:endCxn id="544" idx="0"/>
          </p:cNvCxnSpPr>
          <p:nvPr/>
        </p:nvCxnSpPr>
        <p:spPr>
          <a:xfrm>
            <a:off x="4898639" y="4960866"/>
            <a:ext cx="0" cy="3783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46" name="Google Shape;546;p25"/>
          <p:cNvCxnSpPr>
            <a:stCxn id="538" idx="2"/>
            <a:endCxn id="540" idx="0"/>
          </p:cNvCxnSpPr>
          <p:nvPr/>
        </p:nvCxnSpPr>
        <p:spPr>
          <a:xfrm>
            <a:off x="4890025" y="3579850"/>
            <a:ext cx="8700" cy="2250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38" name="Google Shape;538;p25"/>
          <p:cNvSpPr/>
          <p:nvPr/>
        </p:nvSpPr>
        <p:spPr>
          <a:xfrm>
            <a:off x="4066375" y="2843650"/>
            <a:ext cx="1647300" cy="736200"/>
          </a:xfrm>
          <a:prstGeom prst="diamond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oto Sans Symbols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동물 태그 선택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25"/>
          <p:cNvSpPr txBox="1"/>
          <p:nvPr/>
        </p:nvSpPr>
        <p:spPr>
          <a:xfrm>
            <a:off x="4897000" y="3542175"/>
            <a:ext cx="240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25"/>
          <p:cNvSpPr txBox="1"/>
          <p:nvPr/>
        </p:nvSpPr>
        <p:spPr>
          <a:xfrm>
            <a:off x="3511400" y="4049150"/>
            <a:ext cx="240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25"/>
          <p:cNvSpPr/>
          <p:nvPr/>
        </p:nvSpPr>
        <p:spPr>
          <a:xfrm>
            <a:off x="4074988" y="3804863"/>
            <a:ext cx="1647300" cy="629700"/>
          </a:xfrm>
          <a:prstGeom prst="diamond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동물 대분류 선택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25"/>
          <p:cNvSpPr txBox="1"/>
          <p:nvPr/>
        </p:nvSpPr>
        <p:spPr>
          <a:xfrm>
            <a:off x="4986863" y="4368550"/>
            <a:ext cx="240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25"/>
          <p:cNvSpPr txBox="1"/>
          <p:nvPr/>
        </p:nvSpPr>
        <p:spPr>
          <a:xfrm>
            <a:off x="5987125" y="4896700"/>
            <a:ext cx="240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1" name="Google Shape;551;p25"/>
          <p:cNvCxnSpPr>
            <a:stCxn id="540" idx="3"/>
            <a:endCxn id="544" idx="3"/>
          </p:cNvCxnSpPr>
          <p:nvPr/>
        </p:nvCxnSpPr>
        <p:spPr>
          <a:xfrm flipH="1">
            <a:off x="5596588" y="4119713"/>
            <a:ext cx="125700" cy="1399500"/>
          </a:xfrm>
          <a:prstGeom prst="bentConnector3">
            <a:avLst>
              <a:gd fmla="val -189439" name="adj1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52" name="Google Shape;552;p25"/>
          <p:cNvCxnSpPr>
            <a:stCxn id="544" idx="2"/>
            <a:endCxn id="543" idx="0"/>
          </p:cNvCxnSpPr>
          <p:nvPr/>
        </p:nvCxnSpPr>
        <p:spPr>
          <a:xfrm>
            <a:off x="4898650" y="5699474"/>
            <a:ext cx="0" cy="1659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9" name="Google Shape;559;p26"/>
          <p:cNvGraphicFramePr/>
          <p:nvPr/>
        </p:nvGraphicFramePr>
        <p:xfrm>
          <a:off x="272481" y="17008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648075"/>
                <a:gridCol w="1536025"/>
                <a:gridCol w="4368625"/>
                <a:gridCol w="1008100"/>
                <a:gridCol w="864100"/>
                <a:gridCol w="936100"/>
              </a:tblGrid>
              <a:tr h="56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Number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명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5560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설명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수행주체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Input Data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Output Data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587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동물 태그 선택</a:t>
                      </a:r>
                      <a:endParaRPr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동물이 카테고리별로 분류 되어 있는 체크박스를 출력한다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카테고리를 선택하지 않거나 중복 선택이 가능하다.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카테고리 정보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분류 정보 출력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9999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동물 대분류 카테고리 선택</a:t>
                      </a:r>
                      <a:endParaRPr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동물 대분류 카테고리를 선택한다.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카테고리 정보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분류 정보 출력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9999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동물 소분류 카테고리 선택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동물 소분류 카테고리를 선택한다.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카테고리 정보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분류 정보 출력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 동물 출력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카테고리에서 선택한 동물을 출력한다.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카테고리 정보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분류 정보 출력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60" name="Google Shape;560;p26"/>
          <p:cNvSpPr txBox="1"/>
          <p:nvPr>
            <p:ph idx="3" type="body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설명 </a:t>
            </a:r>
            <a:endParaRPr/>
          </a:p>
        </p:txBody>
      </p:sp>
      <p:graphicFrame>
        <p:nvGraphicFramePr>
          <p:cNvPr id="561" name="Google Shape;561;p26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314450"/>
                <a:gridCol w="1349275"/>
                <a:gridCol w="1368150"/>
                <a:gridCol w="3024325"/>
                <a:gridCol w="1008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슬기로운 반려생활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동물 병원 검색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동물 품종 선택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8" name="Google Shape;568;p3"/>
          <p:cNvGraphicFramePr/>
          <p:nvPr/>
        </p:nvGraphicFramePr>
        <p:xfrm>
          <a:off x="273050" y="7139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314450"/>
                <a:gridCol w="1349275"/>
                <a:gridCol w="1368150"/>
                <a:gridCol w="3024325"/>
                <a:gridCol w="1008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sz="11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슬기로운 반려생활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sz="1100" u="none" cap="none" strike="noStrike"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2.2</a:t>
                      </a:r>
                      <a:endParaRPr sz="11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sz="11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동물 병원 검색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2.2.3</a:t>
                      </a:r>
                      <a:endParaRPr sz="11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sz="11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/>
                        <a:t>조회된 병원 목록</a:t>
                      </a:r>
                      <a:endParaRPr sz="11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69" name="Google Shape;569;p3"/>
          <p:cNvGraphicFramePr/>
          <p:nvPr/>
        </p:nvGraphicFramePr>
        <p:xfrm>
          <a:off x="273050" y="16235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004900"/>
                <a:gridCol w="3819775"/>
                <a:gridCol w="4533650"/>
              </a:tblGrid>
              <a:tr h="3885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설명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1.개요</a:t>
                      </a:r>
                      <a:endParaRPr i="0" sz="1100" u="none" cap="none" strike="noStrike"/>
                    </a:p>
                    <a:p>
                      <a:pPr indent="0" lvl="0" marL="27432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또는 비회원의 위치 및 선택한 주소 기반으로 동물 병원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 목록을 출력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하는 프로세스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8450" lvl="0" marL="45720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AutoNum type="arabicParenR"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동물병원 검색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선택한 위치와 동물카테고리를 기반으로 동물병원을 검색한다.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5875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2)    지도 표시</a:t>
                      </a:r>
                      <a:endParaRPr sz="11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지도에 아이콘 및 상호명을 표시한다.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5875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3)    동물병원 목록 출력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지도API와  동물병원db를 통해  </a:t>
                      </a: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가까운 거리 순으로 병원 5개 씩 한 페이지로 목록을 출력한다.</a:t>
                      </a:r>
                      <a:endParaRPr sz="11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- 목록에서 간단한 병원 정보를 표시한다.</a:t>
                      </a:r>
                      <a:endParaRPr sz="11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- 해당 병원의 평점도 함께 출력한다.</a:t>
                      </a:r>
                      <a:endParaRPr sz="11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4)     동물병원 스크랩 </a:t>
                      </a:r>
                      <a:endParaRPr sz="11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      동물병원을 스크랩(즐겨찾기)할 수 있다.  </a:t>
                      </a:r>
                      <a:endParaRPr sz="11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i="0" sz="11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855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주요변화 사항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4137" lvl="0" marL="84137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sng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현행(As-Is)</a:t>
                      </a:r>
                      <a:endParaRPr b="1" sz="1100" u="sng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84137" lvl="0" marL="84137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· </a:t>
                      </a: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원하는 위치를 기반으로 품종별 동물병원을 알기 어렵다.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84137" lvl="0" marL="84137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· </a:t>
                      </a: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반려동물 품종에 따른 병원을 알기 어렵다.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84137" lvl="0" marL="84137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· </a:t>
                      </a: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다양한 동물병원원에 대한 정보를 한곳에서 알기 어렵다.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84138" lvl="0" marL="84138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sng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목표(To-Be)</a:t>
                      </a:r>
                      <a:endParaRPr sz="1100" u="none" cap="none" strike="noStrike"/>
                    </a:p>
                    <a:p>
                      <a:pPr indent="-171450" lvl="0" marL="171450" marR="0" rtl="0" algn="l">
                        <a:lnSpc>
                          <a:spcPct val="11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공공데이터 위치 기반을 통한 동물병원 정보 제공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171450" lvl="0" marL="171450" marR="0" rtl="0" algn="l">
                        <a:lnSpc>
                          <a:spcPct val="11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Char char="•"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동물병원의 간략한 정보를 제공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70" name="Google Shape;570;p3"/>
          <p:cNvSpPr txBox="1"/>
          <p:nvPr>
            <p:ph idx="3" type="body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To-Be Process 개요서</a:t>
            </a:r>
            <a:endParaRPr/>
          </a:p>
        </p:txBody>
      </p:sp>
    </p:spTree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7" name="Google Shape;577;p28"/>
          <p:cNvGraphicFramePr/>
          <p:nvPr/>
        </p:nvGraphicFramePr>
        <p:xfrm>
          <a:off x="273050" y="1705112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{1AB5829D-0958-4507-AF0E-AD538C49C681}</a:tableStyleId>
              </a:tblPr>
              <a:tblGrid>
                <a:gridCol w="7344250"/>
                <a:gridCol w="2016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회원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시스템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9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78" name="Google Shape;578;p28"/>
          <p:cNvSpPr txBox="1"/>
          <p:nvPr>
            <p:ph idx="3" type="body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To-Be Process Flow Chart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28"/>
          <p:cNvSpPr/>
          <p:nvPr/>
        </p:nvSpPr>
        <p:spPr>
          <a:xfrm>
            <a:off x="4334231" y="2381778"/>
            <a:ext cx="1194832" cy="504056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조회한 병원 목록 시작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28"/>
          <p:cNvSpPr/>
          <p:nvPr/>
        </p:nvSpPr>
        <p:spPr>
          <a:xfrm>
            <a:off x="4233710" y="3691730"/>
            <a:ext cx="1395900" cy="3261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2.지도 표시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1" name="Google Shape;581;p28"/>
          <p:cNvCxnSpPr>
            <a:stCxn id="579" idx="2"/>
            <a:endCxn id="582" idx="0"/>
          </p:cNvCxnSpPr>
          <p:nvPr/>
        </p:nvCxnSpPr>
        <p:spPr>
          <a:xfrm>
            <a:off x="4931647" y="2885834"/>
            <a:ext cx="0" cy="1947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83" name="Google Shape;583;p28"/>
          <p:cNvCxnSpPr>
            <a:stCxn id="582" idx="2"/>
            <a:endCxn id="580" idx="0"/>
          </p:cNvCxnSpPr>
          <p:nvPr/>
        </p:nvCxnSpPr>
        <p:spPr>
          <a:xfrm>
            <a:off x="4931660" y="3406567"/>
            <a:ext cx="0" cy="2853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584" name="Google Shape;584;p28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314450"/>
                <a:gridCol w="1349275"/>
                <a:gridCol w="1368150"/>
                <a:gridCol w="3024325"/>
                <a:gridCol w="1008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슬기로운 반려생활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동물 병원 검색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조회한 병원 목록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82" name="Google Shape;582;p28"/>
          <p:cNvSpPr/>
          <p:nvPr/>
        </p:nvSpPr>
        <p:spPr>
          <a:xfrm>
            <a:off x="4233710" y="3080467"/>
            <a:ext cx="1395900" cy="3261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1.동물 병원 검색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5" name="Google Shape;585;p28"/>
          <p:cNvCxnSpPr>
            <a:stCxn id="580" idx="2"/>
            <a:endCxn id="586" idx="0"/>
          </p:cNvCxnSpPr>
          <p:nvPr/>
        </p:nvCxnSpPr>
        <p:spPr>
          <a:xfrm>
            <a:off x="4931660" y="4017830"/>
            <a:ext cx="0" cy="37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87" name="Google Shape;587;p28"/>
          <p:cNvCxnSpPr>
            <a:stCxn id="588" idx="3"/>
            <a:endCxn id="580" idx="3"/>
          </p:cNvCxnSpPr>
          <p:nvPr/>
        </p:nvCxnSpPr>
        <p:spPr>
          <a:xfrm flipH="1">
            <a:off x="5629532" y="3085650"/>
            <a:ext cx="2299200" cy="7692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89" name="Google Shape;589;p28"/>
          <p:cNvCxnSpPr>
            <a:stCxn id="590" idx="3"/>
            <a:endCxn id="580" idx="3"/>
          </p:cNvCxnSpPr>
          <p:nvPr/>
        </p:nvCxnSpPr>
        <p:spPr>
          <a:xfrm flipH="1">
            <a:off x="5629532" y="3854763"/>
            <a:ext cx="2299200" cy="6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91" name="Google Shape;591;p28"/>
          <p:cNvSpPr/>
          <p:nvPr/>
        </p:nvSpPr>
        <p:spPr>
          <a:xfrm>
            <a:off x="796325" y="2948963"/>
            <a:ext cx="1494375" cy="589125"/>
          </a:xfrm>
          <a:prstGeom prst="flowChartPredefinedProcess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2.2.1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위치 정보 선택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28"/>
          <p:cNvSpPr/>
          <p:nvPr/>
        </p:nvSpPr>
        <p:spPr>
          <a:xfrm>
            <a:off x="796325" y="3854763"/>
            <a:ext cx="1494375" cy="589125"/>
          </a:xfrm>
          <a:prstGeom prst="flowChartPredefinedProcess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2.2.2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동물 품종 선택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93" name="Google Shape;593;p28"/>
          <p:cNvCxnSpPr>
            <a:stCxn id="591" idx="3"/>
            <a:endCxn id="582" idx="1"/>
          </p:cNvCxnSpPr>
          <p:nvPr/>
        </p:nvCxnSpPr>
        <p:spPr>
          <a:xfrm>
            <a:off x="2290700" y="3243526"/>
            <a:ext cx="1943100" cy="6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94" name="Google Shape;594;p28"/>
          <p:cNvCxnSpPr>
            <a:stCxn id="592" idx="3"/>
            <a:endCxn id="582" idx="1"/>
          </p:cNvCxnSpPr>
          <p:nvPr/>
        </p:nvCxnSpPr>
        <p:spPr>
          <a:xfrm flipH="1" rot="10800000">
            <a:off x="2290700" y="3243625"/>
            <a:ext cx="1943100" cy="9057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88" name="Google Shape;588;p28"/>
          <p:cNvSpPr/>
          <p:nvPr/>
        </p:nvSpPr>
        <p:spPr>
          <a:xfrm>
            <a:off x="7928732" y="2833650"/>
            <a:ext cx="1395900" cy="504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지도API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28"/>
          <p:cNvSpPr/>
          <p:nvPr/>
        </p:nvSpPr>
        <p:spPr>
          <a:xfrm>
            <a:off x="7928732" y="3602763"/>
            <a:ext cx="1395900" cy="504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동물병원 위치정보 API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5" name="Google Shape;595;p28"/>
          <p:cNvSpPr/>
          <p:nvPr/>
        </p:nvSpPr>
        <p:spPr>
          <a:xfrm>
            <a:off x="4334218" y="5645828"/>
            <a:ext cx="1194858" cy="504036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조회한 병원 목록 종료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28"/>
          <p:cNvSpPr/>
          <p:nvPr/>
        </p:nvSpPr>
        <p:spPr>
          <a:xfrm>
            <a:off x="7962925" y="4302975"/>
            <a:ext cx="1395900" cy="504000"/>
          </a:xfrm>
          <a:prstGeom prst="can">
            <a:avLst>
              <a:gd fmla="val 25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동물병원DB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7" name="Google Shape;597;p28"/>
          <p:cNvCxnSpPr>
            <a:stCxn id="596" idx="2"/>
            <a:endCxn id="586" idx="3"/>
          </p:cNvCxnSpPr>
          <p:nvPr/>
        </p:nvCxnSpPr>
        <p:spPr>
          <a:xfrm rot="10800000">
            <a:off x="5629525" y="4554375"/>
            <a:ext cx="2333400" cy="6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86" name="Google Shape;586;p28"/>
          <p:cNvSpPr/>
          <p:nvPr/>
        </p:nvSpPr>
        <p:spPr>
          <a:xfrm>
            <a:off x="4233710" y="4391317"/>
            <a:ext cx="1395900" cy="3261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3.동물병원 목록 출력</a:t>
            </a:r>
            <a:endParaRPr b="0" i="0" sz="1100" u="none" cap="none" strike="noStrike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8" name="Google Shape;598;p28"/>
          <p:cNvSpPr/>
          <p:nvPr/>
        </p:nvSpPr>
        <p:spPr>
          <a:xfrm>
            <a:off x="7962925" y="4922400"/>
            <a:ext cx="1395900" cy="504000"/>
          </a:xfrm>
          <a:prstGeom prst="can">
            <a:avLst>
              <a:gd fmla="val 25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좋아요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28"/>
          <p:cNvSpPr/>
          <p:nvPr/>
        </p:nvSpPr>
        <p:spPr>
          <a:xfrm>
            <a:off x="4233699" y="5018567"/>
            <a:ext cx="1395900" cy="3261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.동물병원 </a:t>
            </a:r>
            <a:r>
              <a:rPr 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스크랩</a:t>
            </a:r>
            <a:endParaRPr b="0" i="0" sz="1100" u="none" cap="none" strike="noStrike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00" name="Google Shape;600;p28"/>
          <p:cNvCxnSpPr>
            <a:stCxn id="598" idx="2"/>
            <a:endCxn id="599" idx="3"/>
          </p:cNvCxnSpPr>
          <p:nvPr/>
        </p:nvCxnSpPr>
        <p:spPr>
          <a:xfrm flipH="1">
            <a:off x="5629525" y="5174400"/>
            <a:ext cx="2333400" cy="72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01" name="Google Shape;601;p28"/>
          <p:cNvCxnSpPr>
            <a:stCxn id="586" idx="2"/>
            <a:endCxn id="599" idx="0"/>
          </p:cNvCxnSpPr>
          <p:nvPr/>
        </p:nvCxnSpPr>
        <p:spPr>
          <a:xfrm>
            <a:off x="4931660" y="4717417"/>
            <a:ext cx="0" cy="3012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02" name="Google Shape;602;p28"/>
          <p:cNvCxnSpPr>
            <a:stCxn id="599" idx="2"/>
            <a:endCxn id="595" idx="0"/>
          </p:cNvCxnSpPr>
          <p:nvPr/>
        </p:nvCxnSpPr>
        <p:spPr>
          <a:xfrm>
            <a:off x="4931649" y="5344667"/>
            <a:ext cx="0" cy="3012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ransition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9" name="Google Shape;609;p29"/>
          <p:cNvGraphicFramePr/>
          <p:nvPr/>
        </p:nvGraphicFramePr>
        <p:xfrm>
          <a:off x="272481" y="17008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648075"/>
                <a:gridCol w="1536025"/>
                <a:gridCol w="4368625"/>
                <a:gridCol w="1008100"/>
                <a:gridCol w="864100"/>
                <a:gridCol w="936100"/>
              </a:tblGrid>
              <a:tr h="56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Number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명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5560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설명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수행주체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Input Data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Output Data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587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동물 병원 검색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</a:t>
                      </a: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 위치와 동물카테고리를 기반으로 동물병원을 검색한다.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 정보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분류된 동물병원 정보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 표시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지도에 아이콘 및 상호명을 표시한다.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분류된 동물병원 정보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동물병원 목록 출력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거리순으로 동물병원 목록과 간단한 정보, 평점을 출력한다.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분류된 동물병원 정보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동물병원 목록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10" name="Google Shape;610;p29"/>
          <p:cNvSpPr txBox="1"/>
          <p:nvPr>
            <p:ph idx="3" type="body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설명 </a:t>
            </a:r>
            <a:endParaRPr/>
          </a:p>
        </p:txBody>
      </p:sp>
      <p:graphicFrame>
        <p:nvGraphicFramePr>
          <p:cNvPr id="611" name="Google Shape;611;p29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314450"/>
                <a:gridCol w="1349275"/>
                <a:gridCol w="1368150"/>
                <a:gridCol w="3024325"/>
                <a:gridCol w="1008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슬기로운 반려생활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동물 병원 검색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조회한 병원 목록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" name="Google Shape;149;p18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314450"/>
                <a:gridCol w="1349275"/>
                <a:gridCol w="1368150"/>
                <a:gridCol w="3024325"/>
                <a:gridCol w="1008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sz="11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1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슬기로운 반려생활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100" u="none" cap="none" strike="noStrike"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 sz="11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병원 계정 </a:t>
                      </a:r>
                      <a:r>
                        <a:rPr b="0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</a:t>
                      </a:r>
                      <a:endParaRPr b="0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sz="11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병원 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 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0" name="Google Shape;150;p18"/>
          <p:cNvGraphicFramePr/>
          <p:nvPr/>
        </p:nvGraphicFramePr>
        <p:xfrm>
          <a:off x="273050" y="16791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004900"/>
                <a:gridCol w="4177500"/>
                <a:gridCol w="4177500"/>
              </a:tblGrid>
              <a:tr h="3329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설명</a:t>
                      </a:r>
                      <a:endParaRPr sz="1100" u="none" cap="none" strike="noStrike"/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1.개요</a:t>
                      </a:r>
                      <a:endParaRPr sz="1100" u="none" cap="none" strike="noStrike"/>
                    </a:p>
                    <a:p>
                      <a:pPr indent="0" lvl="0" marL="27432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병원관계자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회원가입을 하면 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병원등록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권한을 주는 프로세스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8450" lvl="0" marL="45720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AutoNum type="arabicParenR"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이용약관, 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정보제공동의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이용약관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 정보제공동의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 동의해야 진행할 수 있다.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5875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2)   필수 항목 입력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아이디, 패스워드, 닉네임, 이메일을 입력한다.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아이디는 영문자, 숫자조합으로 15글자 이하로 제한한다.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비밀번호는 대소문자구분 영문자, 숫자조합으로 8글자 이상~20글자 이하로 제한한다.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5875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3)   중복 여부 확인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입력한 회원정보와 기존 회원DB대조를 통해 기존 가입 이력 여부를 확인한다.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이메일을 통하여 본인인증을 확인한다.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5875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4)   이메일 본인인증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입력한 이메일로 인증번호를 받아 본인인증을 진행한다.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1296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4137" lvl="0" marL="84137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sng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현행(As-Is)</a:t>
                      </a:r>
                      <a:endParaRPr b="1" i="0" sz="1100" u="sng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101600" lvl="0" marL="171450" marR="0" rtl="0" algn="l">
                        <a:lnSpc>
                          <a:spcPct val="11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 u="sng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84138" lvl="0" marL="84138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sng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목표(To-Be)</a:t>
                      </a:r>
                      <a:endParaRPr sz="1100" u="none" cap="none" strike="noStrike"/>
                    </a:p>
                    <a:p>
                      <a:pPr indent="-171450" lvl="0" marL="171450" marR="0" rtl="0" algn="l">
                        <a:lnSpc>
                          <a:spcPct val="11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병원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등록을 원하는 사용자에게 회원가입 기능을 제공한다.</a:t>
                      </a:r>
                      <a:endParaRPr sz="11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1" name="Google Shape;151;p18"/>
          <p:cNvSpPr txBox="1"/>
          <p:nvPr>
            <p:ph idx="3" type="body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To-Be Process 개요서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8" name="Google Shape;618;p30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314450"/>
                <a:gridCol w="1349275"/>
                <a:gridCol w="1368150"/>
                <a:gridCol w="3024325"/>
                <a:gridCol w="1008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sz="11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1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슬기로운 반려생활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100" u="none" cap="none" strike="noStrike"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 sz="11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동물 병원 검색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sz="11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병원 상세 정보 안내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19" name="Google Shape;619;p30"/>
          <p:cNvGraphicFramePr/>
          <p:nvPr/>
        </p:nvGraphicFramePr>
        <p:xfrm>
          <a:off x="273050" y="16791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004900"/>
                <a:gridCol w="4177500"/>
                <a:gridCol w="4177500"/>
              </a:tblGrid>
              <a:tr h="3329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설명</a:t>
                      </a:r>
                      <a:endParaRPr sz="1100" u="none" cap="none" strike="noStrike"/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1.개요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27432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Belleza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또는 비회원이 선택한 동물병원 정보를 조회하는 프로세스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8450" lvl="0" marL="45720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AutoNum type="arabicParenR"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병원 상세정보 출력</a:t>
                      </a:r>
                      <a:endParaRPr sz="11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  <a:p>
                      <a:pPr indent="0" lvl="0" marL="45720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해당 병원의 상세정보를 출력한다.</a:t>
                      </a:r>
                      <a:endParaRPr sz="11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  <a:p>
                      <a:pPr indent="0" lvl="0" marL="45720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 -</a:t>
                      </a: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상세정보 : 대표 이미지, 병원이름, 진료시간(휴무일, 야간 진료,24시간 진료), 병원주소, 병원연락처, 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     진료가능 동물품종, 편의시설정보, 기타사항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- </a:t>
                      </a: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병원 후기 목록 조회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15875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2)    병원 즐겨찾기 </a:t>
                      </a:r>
                      <a:endParaRPr sz="11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45720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로그인시 자주가는 병원 스크랩(즐겨찾기) 기능을 제공한다.</a:t>
                      </a:r>
                      <a:endParaRPr sz="11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165100" lvl="0" marL="22860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1296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주요변화 사항</a:t>
                      </a:r>
                      <a:endParaRPr sz="1100" u="none" cap="none" strike="noStrike"/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4138" lvl="0" marL="84138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sng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현행(As-Is)</a:t>
                      </a:r>
                      <a:endParaRPr sz="11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84137" lvl="0" marL="84137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sng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목표(To-Be)</a:t>
                      </a:r>
                      <a:endParaRPr sz="1100" u="none" cap="none" strike="noStrike"/>
                    </a:p>
                    <a:p>
                      <a:pPr indent="-171450" lvl="0" marL="171450" marR="0" rtl="0" algn="l">
                        <a:lnSpc>
                          <a:spcPct val="11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US" sz="1100" u="none" cap="none" strike="noStrike"/>
                        <a:t>사용자가 선택한 동물병원 정보를 제공한다.</a:t>
                      </a:r>
                      <a:endParaRPr sz="1100" u="none" cap="none" strike="noStrike"/>
                    </a:p>
                    <a:p>
                      <a:pPr indent="-171450" lvl="0" marL="171450" marR="0" rtl="0" algn="l">
                        <a:lnSpc>
                          <a:spcPct val="11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US" sz="1100" u="none" cap="none" strike="noStrike"/>
                        <a:t>병원 즐겨찾기 기능을 제공한다.</a:t>
                      </a:r>
                      <a:endParaRPr sz="1100" u="none" cap="none" strike="noStrike"/>
                    </a:p>
                    <a:p>
                      <a:pPr indent="-171450" lvl="0" marL="171450" marR="0" rtl="0" algn="l">
                        <a:lnSpc>
                          <a:spcPct val="11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US" sz="1100" u="none" cap="none" strike="noStrike"/>
                        <a:t>병원 후기 정보를 제공한다.</a:t>
                      </a:r>
                      <a:endParaRPr sz="11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20" name="Google Shape;620;p30"/>
          <p:cNvSpPr txBox="1"/>
          <p:nvPr>
            <p:ph idx="3" type="body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To-Be Process 개요서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7" name="Google Shape;627;p31"/>
          <p:cNvGraphicFramePr/>
          <p:nvPr/>
        </p:nvGraphicFramePr>
        <p:xfrm>
          <a:off x="273050" y="1705112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{A5A050FF-8F81-4EB0-90EF-962DBF2982FC}</a:tableStyleId>
              </a:tblPr>
              <a:tblGrid>
                <a:gridCol w="7344250"/>
                <a:gridCol w="2016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</a:rPr>
                        <a:t>회원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</a:rPr>
                        <a:t>시스템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9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28" name="Google Shape;628;p31"/>
          <p:cNvSpPr txBox="1"/>
          <p:nvPr>
            <p:ph idx="3" type="body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To-Be Process Flow Chart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31"/>
          <p:cNvSpPr txBox="1"/>
          <p:nvPr/>
        </p:nvSpPr>
        <p:spPr>
          <a:xfrm>
            <a:off x="1540529" y="5480638"/>
            <a:ext cx="203892" cy="2308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31"/>
          <p:cNvSpPr/>
          <p:nvPr/>
        </p:nvSpPr>
        <p:spPr>
          <a:xfrm>
            <a:off x="422232" y="5884125"/>
            <a:ext cx="1411074" cy="360018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병원 상세 정보 안내 종료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31"/>
          <p:cNvSpPr/>
          <p:nvPr/>
        </p:nvSpPr>
        <p:spPr>
          <a:xfrm>
            <a:off x="484653" y="4550709"/>
            <a:ext cx="1296144" cy="591332"/>
          </a:xfrm>
          <a:prstGeom prst="flowChartDecision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2.로그인 상태 확인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31"/>
          <p:cNvSpPr/>
          <p:nvPr/>
        </p:nvSpPr>
        <p:spPr>
          <a:xfrm>
            <a:off x="2187400" y="4653164"/>
            <a:ext cx="1008000" cy="3798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2.1.계정 확인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3" name="Google Shape;633;p31"/>
          <p:cNvCxnSpPr>
            <a:stCxn id="634" idx="3"/>
            <a:endCxn id="635" idx="1"/>
          </p:cNvCxnSpPr>
          <p:nvPr/>
        </p:nvCxnSpPr>
        <p:spPr>
          <a:xfrm>
            <a:off x="1891887" y="2534548"/>
            <a:ext cx="4467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36" name="Google Shape;636;p31"/>
          <p:cNvSpPr txBox="1"/>
          <p:nvPr/>
        </p:nvSpPr>
        <p:spPr>
          <a:xfrm>
            <a:off x="1780800" y="4419486"/>
            <a:ext cx="260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31"/>
          <p:cNvSpPr txBox="1"/>
          <p:nvPr/>
        </p:nvSpPr>
        <p:spPr>
          <a:xfrm>
            <a:off x="1201018" y="5286749"/>
            <a:ext cx="27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38" name="Google Shape;638;p31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314450"/>
                <a:gridCol w="1349275"/>
                <a:gridCol w="1368150"/>
                <a:gridCol w="3024325"/>
                <a:gridCol w="1008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슬기로운 반려생활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동물 병원 검색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병원 상세 정보 안내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34" name="Google Shape;634;p31"/>
          <p:cNvSpPr/>
          <p:nvPr/>
        </p:nvSpPr>
        <p:spPr>
          <a:xfrm>
            <a:off x="480813" y="2354539"/>
            <a:ext cx="1411074" cy="360018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병원 상세 정보 안내 시작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31"/>
          <p:cNvSpPr/>
          <p:nvPr/>
        </p:nvSpPr>
        <p:spPr>
          <a:xfrm>
            <a:off x="8038169" y="2344571"/>
            <a:ext cx="1066800" cy="379929"/>
          </a:xfrm>
          <a:prstGeom prst="flowChartMagneticDisk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36000" spcFirstLastPara="1" rIns="36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병원 상세 정보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31"/>
          <p:cNvSpPr/>
          <p:nvPr/>
        </p:nvSpPr>
        <p:spPr>
          <a:xfrm>
            <a:off x="8047294" y="3791183"/>
            <a:ext cx="1066800" cy="379929"/>
          </a:xfrm>
          <a:prstGeom prst="flowChartMagneticDisk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36000" spcFirstLastPara="1" rIns="36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 정보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31"/>
          <p:cNvSpPr/>
          <p:nvPr/>
        </p:nvSpPr>
        <p:spPr>
          <a:xfrm>
            <a:off x="8048049" y="4303480"/>
            <a:ext cx="1066800" cy="379929"/>
          </a:xfrm>
          <a:prstGeom prst="flowChartMagneticDisk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36000" spcFirstLastPara="1" rIns="36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병원 즐겨찾기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2" name="Google Shape;642;p31"/>
          <p:cNvCxnSpPr>
            <a:stCxn id="632" idx="0"/>
            <a:endCxn id="640" idx="2"/>
          </p:cNvCxnSpPr>
          <p:nvPr/>
        </p:nvCxnSpPr>
        <p:spPr>
          <a:xfrm rot="-5400000">
            <a:off x="5033350" y="1639214"/>
            <a:ext cx="672000" cy="5355900"/>
          </a:xfrm>
          <a:prstGeom prst="bentConnector2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3" name="Google Shape;643;p31"/>
          <p:cNvCxnSpPr>
            <a:stCxn id="632" idx="3"/>
            <a:endCxn id="644" idx="1"/>
          </p:cNvCxnSpPr>
          <p:nvPr/>
        </p:nvCxnSpPr>
        <p:spPr>
          <a:xfrm>
            <a:off x="3195400" y="4843064"/>
            <a:ext cx="4716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45" name="Google Shape;645;p31"/>
          <p:cNvCxnSpPr>
            <a:stCxn id="640" idx="3"/>
            <a:endCxn id="641" idx="1"/>
          </p:cNvCxnSpPr>
          <p:nvPr/>
        </p:nvCxnSpPr>
        <p:spPr>
          <a:xfrm>
            <a:off x="8580694" y="4171112"/>
            <a:ext cx="900" cy="13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4" name="Google Shape;644;p31"/>
          <p:cNvSpPr/>
          <p:nvPr/>
        </p:nvSpPr>
        <p:spPr>
          <a:xfrm>
            <a:off x="3666950" y="4653163"/>
            <a:ext cx="1845300" cy="3798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2.2 병원 즐겨찾기 유무 표시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31"/>
          <p:cNvSpPr/>
          <p:nvPr/>
        </p:nvSpPr>
        <p:spPr>
          <a:xfrm>
            <a:off x="2338575" y="2380664"/>
            <a:ext cx="1845300" cy="3078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1.동물 병원 상세 정보 출력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6" name="Google Shape;646;p31"/>
          <p:cNvCxnSpPr>
            <a:stCxn id="635" idx="3"/>
            <a:endCxn id="639" idx="2"/>
          </p:cNvCxnSpPr>
          <p:nvPr/>
        </p:nvCxnSpPr>
        <p:spPr>
          <a:xfrm>
            <a:off x="4183875" y="2534564"/>
            <a:ext cx="38544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7" name="Google Shape;647;p31"/>
          <p:cNvCxnSpPr>
            <a:stCxn id="631" idx="3"/>
            <a:endCxn id="632" idx="1"/>
          </p:cNvCxnSpPr>
          <p:nvPr/>
        </p:nvCxnSpPr>
        <p:spPr>
          <a:xfrm flipH="1" rot="10800000">
            <a:off x="1780797" y="4843075"/>
            <a:ext cx="406500" cy="33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48" name="Google Shape;648;p31"/>
          <p:cNvCxnSpPr>
            <a:stCxn id="644" idx="3"/>
            <a:endCxn id="649" idx="1"/>
          </p:cNvCxnSpPr>
          <p:nvPr/>
        </p:nvCxnSpPr>
        <p:spPr>
          <a:xfrm>
            <a:off x="5512250" y="4843063"/>
            <a:ext cx="282900" cy="66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49" name="Google Shape;649;p31"/>
          <p:cNvSpPr/>
          <p:nvPr/>
        </p:nvSpPr>
        <p:spPr>
          <a:xfrm>
            <a:off x="5795049" y="4659788"/>
            <a:ext cx="1410900" cy="3798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2.3 병원 즐겨찾기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31"/>
          <p:cNvSpPr/>
          <p:nvPr/>
        </p:nvSpPr>
        <p:spPr>
          <a:xfrm>
            <a:off x="8048044" y="3070786"/>
            <a:ext cx="1066800" cy="379929"/>
          </a:xfrm>
          <a:prstGeom prst="flowChartMagneticDisk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36000" spcFirstLastPara="1" rIns="36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병원 후기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31"/>
          <p:cNvSpPr/>
          <p:nvPr/>
        </p:nvSpPr>
        <p:spPr>
          <a:xfrm>
            <a:off x="2458875" y="3070850"/>
            <a:ext cx="1604700" cy="3798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병원 후기 목록 조회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2" name="Google Shape;652;p31"/>
          <p:cNvCxnSpPr>
            <a:stCxn id="635" idx="2"/>
            <a:endCxn id="651" idx="0"/>
          </p:cNvCxnSpPr>
          <p:nvPr/>
        </p:nvCxnSpPr>
        <p:spPr>
          <a:xfrm>
            <a:off x="3261225" y="2688464"/>
            <a:ext cx="0" cy="3825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53" name="Google Shape;653;p31"/>
          <p:cNvCxnSpPr>
            <a:stCxn id="651" idx="3"/>
            <a:endCxn id="650" idx="2"/>
          </p:cNvCxnSpPr>
          <p:nvPr/>
        </p:nvCxnSpPr>
        <p:spPr>
          <a:xfrm>
            <a:off x="4063575" y="3260750"/>
            <a:ext cx="39846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4" name="Google Shape;654;p31"/>
          <p:cNvCxnSpPr>
            <a:stCxn id="631" idx="2"/>
            <a:endCxn id="630" idx="0"/>
          </p:cNvCxnSpPr>
          <p:nvPr/>
        </p:nvCxnSpPr>
        <p:spPr>
          <a:xfrm flipH="1">
            <a:off x="1127625" y="5142041"/>
            <a:ext cx="5100" cy="7422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55" name="Google Shape;655;p31"/>
          <p:cNvCxnSpPr>
            <a:stCxn id="649" idx="2"/>
            <a:endCxn id="630" idx="3"/>
          </p:cNvCxnSpPr>
          <p:nvPr/>
        </p:nvCxnSpPr>
        <p:spPr>
          <a:xfrm rot="5400000">
            <a:off x="3654699" y="3218288"/>
            <a:ext cx="1024500" cy="4667100"/>
          </a:xfrm>
          <a:prstGeom prst="bentConnector2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56" name="Google Shape;656;p31"/>
          <p:cNvCxnSpPr>
            <a:stCxn id="644" idx="0"/>
            <a:endCxn id="641" idx="2"/>
          </p:cNvCxnSpPr>
          <p:nvPr/>
        </p:nvCxnSpPr>
        <p:spPr>
          <a:xfrm rot="-5400000">
            <a:off x="6239000" y="2844163"/>
            <a:ext cx="159600" cy="3458400"/>
          </a:xfrm>
          <a:prstGeom prst="bentConnector2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7" name="Google Shape;657;p31"/>
          <p:cNvCxnSpPr>
            <a:endCxn id="641" idx="3"/>
          </p:cNvCxnSpPr>
          <p:nvPr/>
        </p:nvCxnSpPr>
        <p:spPr>
          <a:xfrm flipH="1" rot="10800000">
            <a:off x="7205949" y="4683409"/>
            <a:ext cx="1375500" cy="166200"/>
          </a:xfrm>
          <a:prstGeom prst="bentConnector2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8" name="Google Shape;658;p31"/>
          <p:cNvCxnSpPr>
            <a:stCxn id="631" idx="0"/>
            <a:endCxn id="651" idx="2"/>
          </p:cNvCxnSpPr>
          <p:nvPr/>
        </p:nvCxnSpPr>
        <p:spPr>
          <a:xfrm rot="-5400000">
            <a:off x="1646925" y="2936409"/>
            <a:ext cx="1100100" cy="2128500"/>
          </a:xfrm>
          <a:prstGeom prst="bentConnector3">
            <a:avLst>
              <a:gd fmla="val 72603" name="adj1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5" name="Google Shape;665;p32"/>
          <p:cNvGraphicFramePr/>
          <p:nvPr/>
        </p:nvGraphicFramePr>
        <p:xfrm>
          <a:off x="273050" y="17675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648075"/>
                <a:gridCol w="1536025"/>
                <a:gridCol w="4368625"/>
                <a:gridCol w="1008100"/>
                <a:gridCol w="864100"/>
                <a:gridCol w="936100"/>
              </a:tblGrid>
              <a:tr h="56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Number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명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5560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설명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수행주체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Input Data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Output Data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587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동물 병원 상세 정보 출력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사용자가 선택한 동물병원의 상세정보를 요청한다.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시스템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동물 병원 정보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병원 상세 정보 페이지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병원 후기 목록 조회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동물병원 후기 목록를 요청한다.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시스템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동물 병원 정보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동물 병원 후기 목록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00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상태 확인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00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시스템이 로그인 상태를 확인한다.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정보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상태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계정 확인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시스템이 해당 로그인 정보가 일반회원, sns회원 계정인지 확인한다.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시스템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계정 정보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계정 확인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9999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병원 즐겨찾기 유무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병원 즐겨찾기 유무를 표시하기 위해 병원 즐겨찾기 정보를 조회한다.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시스템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100" u="none" cap="none" strike="noStrike"/>
                        <a:t>병원 즐겨찾기 정보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즐겨찾기 유무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00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병원 즐겨찾기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00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회원이 병원 즐겨찾기를 한다.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병원 즐겨찾기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병원 즐겨찾기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66" name="Google Shape;666;p32"/>
          <p:cNvSpPr txBox="1"/>
          <p:nvPr>
            <p:ph idx="3" type="body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설명 </a:t>
            </a:r>
            <a:endParaRPr/>
          </a:p>
        </p:txBody>
      </p:sp>
      <p:graphicFrame>
        <p:nvGraphicFramePr>
          <p:cNvPr id="667" name="Google Shape;667;p32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314450"/>
                <a:gridCol w="1349275"/>
                <a:gridCol w="1368150"/>
                <a:gridCol w="3024325"/>
                <a:gridCol w="1008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슬기로운 반려생활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동물 병원 검색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병원 상세 정보 안내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4" name="Google Shape;674;p33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314450"/>
                <a:gridCol w="1349275"/>
                <a:gridCol w="1368150"/>
                <a:gridCol w="3024325"/>
                <a:gridCol w="1008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슬기로운 반려생활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 공유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게시판 이용</a:t>
                      </a:r>
                      <a:endParaRPr b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75" name="Google Shape;675;p33"/>
          <p:cNvGraphicFramePr/>
          <p:nvPr/>
        </p:nvGraphicFramePr>
        <p:xfrm>
          <a:off x="273050" y="16791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004900"/>
                <a:gridCol w="4177500"/>
                <a:gridCol w="4177500"/>
              </a:tblGrid>
              <a:tr h="3462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설명</a:t>
                      </a:r>
                      <a:endParaRPr sz="1100" u="none" cap="none" strike="noStrike"/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</a:rPr>
                        <a:t>1.개요</a:t>
                      </a:r>
                      <a:endParaRPr sz="1100" u="none" cap="none" strike="noStrike"/>
                    </a:p>
                    <a:p>
                      <a:pPr indent="0" lvl="0" marL="27432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lang="en-US" sz="1100" u="none" cap="none" strike="noStrike"/>
                        <a:t>게시판을 통해 다양한 정보를 공유할 수 있는 프로세스</a:t>
                      </a:r>
                      <a:endParaRPr i="0" sz="11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  <a:p>
                      <a:pPr indent="-298450" lvl="0" marL="45720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AutoNum type="arabicParenR"/>
                      </a:pPr>
                      <a:r>
                        <a:rPr lang="en-US" sz="1100" u="none" cap="none" strike="noStrike"/>
                        <a:t>게시글 전체목록</a:t>
                      </a:r>
                      <a:endParaRPr sz="1100" u="none" cap="none" strike="noStrike"/>
                    </a:p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사용자가 게시글 목록을 확인한다.</a:t>
                      </a:r>
                      <a:endParaRPr sz="1100" u="none" cap="none" strike="noStrike"/>
                    </a:p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- </a:t>
                      </a: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필수 항목 : 글번호, 글제목, 작성자 닉네임, 작성일, 동물태그, 조회수, 좋아요 </a:t>
                      </a:r>
                      <a:endParaRPr sz="11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- 최신글, 조회수, 좋아요 수 기준으로 게시글 목록 정렬이 가능하다.</a:t>
                      </a:r>
                      <a:endParaRPr sz="11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15875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2)    게시글 조회 및 검색</a:t>
                      </a:r>
                      <a:endParaRPr sz="1100" u="none" cap="none" strike="noStrike"/>
                    </a:p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전체 게시글 중 사용자가 보고 싶은 항목을 조회 및 검색한다.</a:t>
                      </a:r>
                      <a:endParaRPr sz="1100" u="none" cap="none" strike="noStrike"/>
                    </a:p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- </a:t>
                      </a: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글 검색 시 닉네임, 글제목, 태그로 검색 가능</a:t>
                      </a:r>
                      <a:endParaRPr sz="11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- 검색한 정보가 나오지 않을 경우 안내사항을 출력</a:t>
                      </a:r>
                      <a:endParaRPr sz="11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15875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3)    권한 확인</a:t>
                      </a:r>
                      <a:endParaRPr sz="1100" u="none" cap="none" strike="noStrike"/>
                    </a:p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게시글 상세조회, 작성, 삭제, 수정을 위한 권한 확인이 필요하다.</a:t>
                      </a:r>
                      <a:endParaRPr sz="1100" u="none" cap="none" strike="noStrike"/>
                    </a:p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- 비회원이면 로그인 안내창을 팝업한다.</a:t>
                      </a:r>
                      <a:endParaRPr sz="1100" u="none" cap="none" strike="noStrike"/>
                    </a:p>
                    <a:p>
                      <a:pPr indent="0" lvl="0" marL="15875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4)    게시글 상세 정보 조회</a:t>
                      </a:r>
                      <a:endParaRPr sz="1100" u="none" cap="none" strike="noStrike"/>
                    </a:p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게시글의 내용을 확인한다.</a:t>
                      </a:r>
                      <a:endParaRPr i="0" sz="11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1296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주요변화 사항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4138" lvl="0" marL="84138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sng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현행(As-Is)</a:t>
                      </a:r>
                      <a:endParaRPr b="1" i="0" sz="1100" u="sng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84138" lvl="0" marL="84138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sng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목표(To-Be)</a:t>
                      </a:r>
                      <a:endParaRPr sz="1100" u="none" cap="none" strike="noStrike"/>
                    </a:p>
                    <a:p>
                      <a:pPr indent="-171450" lvl="0" marL="171450" marR="0" rtl="0" algn="l">
                        <a:lnSpc>
                          <a:spcPct val="11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US" sz="1100" u="none" cap="none" strike="noStrike"/>
                        <a:t>게시글을 통해 정보 공유를 한다.</a:t>
                      </a:r>
                      <a:endParaRPr sz="11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76" name="Google Shape;676;p33"/>
          <p:cNvSpPr txBox="1"/>
          <p:nvPr>
            <p:ph idx="3" type="body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To-Be Process 개요서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3" name="Google Shape;683;g1d0aed35073_4_53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314450"/>
                <a:gridCol w="1349275"/>
                <a:gridCol w="1368150"/>
                <a:gridCol w="3024325"/>
                <a:gridCol w="1008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슬기로운 반려생활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 공유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게시판 이용</a:t>
                      </a:r>
                      <a:endParaRPr b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84" name="Google Shape;684;g1d0aed35073_4_53"/>
          <p:cNvGraphicFramePr/>
          <p:nvPr/>
        </p:nvGraphicFramePr>
        <p:xfrm>
          <a:off x="273050" y="16791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004900"/>
                <a:gridCol w="4177500"/>
                <a:gridCol w="4177500"/>
              </a:tblGrid>
              <a:tr h="363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설명</a:t>
                      </a:r>
                      <a:endParaRPr sz="1100" u="none" cap="none" strike="noStrike"/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   </a:t>
                      </a:r>
                      <a:r>
                        <a:rPr lang="en-US" sz="1000" u="none" cap="none" strike="noStrike"/>
                        <a:t>5)</a:t>
                      </a:r>
                      <a:r>
                        <a:rPr lang="en-US" sz="1100" u="none" cap="none" strike="noStrike"/>
                        <a:t>      게시글 작성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            사용자가 게시글을 작성한다.</a:t>
                      </a:r>
                      <a:endParaRPr sz="1100" u="none" cap="none" strike="noStrike"/>
                    </a:p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- 입력 항목: 글제목, 사진업로드, 글본문, 동물태그, 공개 비공개 여부, 게시판 유형(커뮤니티, 병원후기)</a:t>
                      </a:r>
                      <a:endParaRPr sz="11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- 작성 중이던 글을 임시저장 할 수 있다.(자동)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   6)      게시글 수정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            </a:t>
                      </a: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사용자가 작성한 게시글을 수정한다.</a:t>
                      </a:r>
                      <a:endParaRPr sz="11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     - 회원은 자신이 썼던 글만 수정이 가능하다.</a:t>
                      </a:r>
                      <a:endParaRPr sz="11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   7)      게시글 삭제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            사용자가 작성한 게시글을 삭제한다.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            - </a:t>
                      </a: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회원은 자신이 썼던 글만 삭제가 가능하다.</a:t>
                      </a:r>
                      <a:endParaRPr sz="11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     - 삭제 클릭 시 삭제 확인 팝업창이 표시되어 예, 아니오로 확인한다.</a:t>
                      </a:r>
                      <a:endParaRPr sz="11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     - 신고 누적시(3회) 관리자만 볼 수 있게 비공개 처리한다.</a:t>
                      </a:r>
                      <a:endParaRPr sz="11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8)      좋아요 기능</a:t>
                      </a:r>
                      <a:endParaRPr sz="11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     게시글에 대한 추천과 추천받은 횟수를 표시한다.</a:t>
                      </a:r>
                      <a:endParaRPr sz="11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     - 게시글 제목 옆에 좋아요 수를 표시한다.</a:t>
                      </a:r>
                      <a:endParaRPr sz="11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     - 좋아요를 이미 누른 게시글에 다시 좋아요 버튼 누를시에 취소처리한다.</a:t>
                      </a:r>
                      <a:endParaRPr sz="11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1263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주요변화 사항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4137" lvl="0" marL="84137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sng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현행(As-Is)</a:t>
                      </a:r>
                      <a:endParaRPr b="1" i="0" sz="1100" u="sng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84137" lvl="0" marL="84137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sng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목표(To-Be)</a:t>
                      </a:r>
                      <a:endParaRPr sz="1100" u="none" cap="none" strike="noStrike"/>
                    </a:p>
                    <a:p>
                      <a:pPr indent="-171450" lvl="0" marL="171450" marR="0" rtl="0" algn="l">
                        <a:lnSpc>
                          <a:spcPct val="11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US" sz="1100" u="none" cap="none" strike="noStrike"/>
                        <a:t>게시글을 통해 정보 공유를 한다</a:t>
                      </a: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</a:rPr>
                        <a:t>.</a:t>
                      </a:r>
                      <a:endParaRPr sz="11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85" name="Google Shape;685;g1d0aed35073_4_53"/>
          <p:cNvSpPr txBox="1"/>
          <p:nvPr>
            <p:ph idx="3" type="body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To-Be Process 개요서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2" name="Google Shape;692;p34"/>
          <p:cNvGraphicFramePr/>
          <p:nvPr/>
        </p:nvGraphicFramePr>
        <p:xfrm>
          <a:off x="273050" y="1705112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{1AB5829D-0958-4507-AF0E-AD538C49C681}</a:tableStyleId>
              </a:tblPr>
              <a:tblGrid>
                <a:gridCol w="7344250"/>
                <a:gridCol w="2016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회원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시스템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9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93" name="Google Shape;693;p34"/>
          <p:cNvSpPr txBox="1"/>
          <p:nvPr>
            <p:ph idx="3" type="body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To-Be Process Flow Chart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34"/>
          <p:cNvSpPr/>
          <p:nvPr/>
        </p:nvSpPr>
        <p:spPr>
          <a:xfrm>
            <a:off x="375750" y="2467150"/>
            <a:ext cx="1134594" cy="360018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이용 시작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5" name="Google Shape;695;p34"/>
          <p:cNvSpPr/>
          <p:nvPr/>
        </p:nvSpPr>
        <p:spPr>
          <a:xfrm>
            <a:off x="410175" y="3149400"/>
            <a:ext cx="1184400" cy="360000"/>
          </a:xfrm>
          <a:prstGeom prst="flowChartPredefinedProcess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2.4.2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6" name="Google Shape;696;p34"/>
          <p:cNvSpPr txBox="1"/>
          <p:nvPr/>
        </p:nvSpPr>
        <p:spPr>
          <a:xfrm>
            <a:off x="6076488" y="3323525"/>
            <a:ext cx="2553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34"/>
          <p:cNvSpPr txBox="1"/>
          <p:nvPr/>
        </p:nvSpPr>
        <p:spPr>
          <a:xfrm>
            <a:off x="4486408" y="3399721"/>
            <a:ext cx="2778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8" name="Google Shape;698;p34"/>
          <p:cNvCxnSpPr>
            <a:stCxn id="699" idx="2"/>
            <a:endCxn id="700" idx="0"/>
          </p:cNvCxnSpPr>
          <p:nvPr/>
        </p:nvCxnSpPr>
        <p:spPr>
          <a:xfrm rot="5400000">
            <a:off x="3082386" y="1615722"/>
            <a:ext cx="388800" cy="44031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701" name="Google Shape;701;p34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314450"/>
                <a:gridCol w="1349275"/>
                <a:gridCol w="1368150"/>
                <a:gridCol w="3024325"/>
                <a:gridCol w="1008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슬기로운 반려생활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 공유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게시판 이용</a:t>
                      </a:r>
                      <a:endParaRPr b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02" name="Google Shape;702;p34"/>
          <p:cNvSpPr/>
          <p:nvPr/>
        </p:nvSpPr>
        <p:spPr>
          <a:xfrm>
            <a:off x="1737050" y="2467174"/>
            <a:ext cx="1154700" cy="3600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1.</a:t>
            </a: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게시글 전체목록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3" name="Google Shape;703;p34"/>
          <p:cNvSpPr/>
          <p:nvPr/>
        </p:nvSpPr>
        <p:spPr>
          <a:xfrm>
            <a:off x="8077644" y="2148833"/>
            <a:ext cx="1066800" cy="379929"/>
          </a:xfrm>
          <a:prstGeom prst="flowChartMagneticDisk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36000" spcFirstLastPara="1" rIns="36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게시판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34"/>
          <p:cNvSpPr/>
          <p:nvPr/>
        </p:nvSpPr>
        <p:spPr>
          <a:xfrm>
            <a:off x="3262255" y="3021875"/>
            <a:ext cx="1224136" cy="600997"/>
          </a:xfrm>
          <a:prstGeom prst="flowChartDecision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로그인 확인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34"/>
          <p:cNvSpPr/>
          <p:nvPr/>
        </p:nvSpPr>
        <p:spPr>
          <a:xfrm>
            <a:off x="3209075" y="2467174"/>
            <a:ext cx="1329900" cy="3600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2.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게시글 조회 및 검색</a:t>
            </a:r>
            <a:endParaRPr b="0" i="0" sz="9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06" name="Google Shape;706;p34"/>
          <p:cNvCxnSpPr>
            <a:stCxn id="694" idx="3"/>
            <a:endCxn id="702" idx="1"/>
          </p:cNvCxnSpPr>
          <p:nvPr/>
        </p:nvCxnSpPr>
        <p:spPr>
          <a:xfrm>
            <a:off x="1510344" y="2647159"/>
            <a:ext cx="226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07" name="Google Shape;707;p34"/>
          <p:cNvCxnSpPr>
            <a:stCxn id="702" idx="3"/>
            <a:endCxn id="705" idx="1"/>
          </p:cNvCxnSpPr>
          <p:nvPr/>
        </p:nvCxnSpPr>
        <p:spPr>
          <a:xfrm>
            <a:off x="2891750" y="2647174"/>
            <a:ext cx="317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00" name="Google Shape;700;p34"/>
          <p:cNvSpPr/>
          <p:nvPr/>
        </p:nvSpPr>
        <p:spPr>
          <a:xfrm>
            <a:off x="410175" y="4011625"/>
            <a:ext cx="1329900" cy="3600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게시글 이용 권한 획득</a:t>
            </a:r>
            <a:endParaRPr b="0" i="0" sz="9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08" name="Google Shape;708;p34"/>
          <p:cNvCxnSpPr>
            <a:stCxn id="700" idx="3"/>
            <a:endCxn id="709" idx="1"/>
          </p:cNvCxnSpPr>
          <p:nvPr/>
        </p:nvCxnSpPr>
        <p:spPr>
          <a:xfrm>
            <a:off x="1740075" y="4191625"/>
            <a:ext cx="391200" cy="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10" name="Google Shape;710;p34"/>
          <p:cNvCxnSpPr>
            <a:stCxn id="702" idx="0"/>
            <a:endCxn id="703" idx="2"/>
          </p:cNvCxnSpPr>
          <p:nvPr/>
        </p:nvCxnSpPr>
        <p:spPr>
          <a:xfrm rot="-5400000">
            <a:off x="5131850" y="-478676"/>
            <a:ext cx="128400" cy="57633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1" name="Google Shape;711;p34"/>
          <p:cNvCxnSpPr>
            <a:stCxn id="705" idx="0"/>
            <a:endCxn id="705" idx="0"/>
          </p:cNvCxnSpPr>
          <p:nvPr/>
        </p:nvCxnSpPr>
        <p:spPr>
          <a:xfrm>
            <a:off x="3874025" y="2467174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2" name="Google Shape;712;p34"/>
          <p:cNvCxnSpPr>
            <a:stCxn id="705" idx="0"/>
            <a:endCxn id="705" idx="0"/>
          </p:cNvCxnSpPr>
          <p:nvPr/>
        </p:nvCxnSpPr>
        <p:spPr>
          <a:xfrm>
            <a:off x="3874025" y="2467174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3" name="Google Shape;713;p34"/>
          <p:cNvCxnSpPr>
            <a:stCxn id="705" idx="0"/>
            <a:endCxn id="705" idx="0"/>
          </p:cNvCxnSpPr>
          <p:nvPr/>
        </p:nvCxnSpPr>
        <p:spPr>
          <a:xfrm flipH="1" rot="-5400000">
            <a:off x="3874025" y="2467174"/>
            <a:ext cx="600" cy="600"/>
          </a:xfrm>
          <a:prstGeom prst="bentConnector3">
            <a:avLst>
              <a:gd fmla="val -2142477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4" name="Google Shape;714;p34"/>
          <p:cNvCxnSpPr>
            <a:stCxn id="705" idx="2"/>
            <a:endCxn id="704" idx="0"/>
          </p:cNvCxnSpPr>
          <p:nvPr/>
        </p:nvCxnSpPr>
        <p:spPr>
          <a:xfrm>
            <a:off x="3874025" y="2827174"/>
            <a:ext cx="300" cy="19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15" name="Google Shape;715;p34"/>
          <p:cNvCxnSpPr>
            <a:stCxn id="704" idx="1"/>
            <a:endCxn id="716" idx="3"/>
          </p:cNvCxnSpPr>
          <p:nvPr/>
        </p:nvCxnSpPr>
        <p:spPr>
          <a:xfrm rot="10800000">
            <a:off x="2879155" y="3322374"/>
            <a:ext cx="38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16" name="Google Shape;716;p34"/>
          <p:cNvSpPr/>
          <p:nvPr/>
        </p:nvSpPr>
        <p:spPr>
          <a:xfrm>
            <a:off x="1977813" y="3142363"/>
            <a:ext cx="901200" cy="3600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로그인창 팝업</a:t>
            </a:r>
            <a:endParaRPr b="0" i="0" sz="9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17" name="Google Shape;717;p34"/>
          <p:cNvCxnSpPr>
            <a:stCxn id="704" idx="3"/>
            <a:endCxn id="699" idx="1"/>
          </p:cNvCxnSpPr>
          <p:nvPr/>
        </p:nvCxnSpPr>
        <p:spPr>
          <a:xfrm>
            <a:off x="4486391" y="3322374"/>
            <a:ext cx="379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18" name="Google Shape;718;p34"/>
          <p:cNvCxnSpPr>
            <a:stCxn id="716" idx="1"/>
            <a:endCxn id="695" idx="3"/>
          </p:cNvCxnSpPr>
          <p:nvPr/>
        </p:nvCxnSpPr>
        <p:spPr>
          <a:xfrm flipH="1">
            <a:off x="1594713" y="3322363"/>
            <a:ext cx="383100" cy="6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99" name="Google Shape;699;p34"/>
          <p:cNvSpPr/>
          <p:nvPr/>
        </p:nvSpPr>
        <p:spPr>
          <a:xfrm>
            <a:off x="4866268" y="3021875"/>
            <a:ext cx="1224136" cy="600997"/>
          </a:xfrm>
          <a:prstGeom prst="flowChartDecision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권한 확인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34"/>
          <p:cNvSpPr/>
          <p:nvPr/>
        </p:nvSpPr>
        <p:spPr>
          <a:xfrm>
            <a:off x="6371578" y="3142375"/>
            <a:ext cx="1154700" cy="3600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3.1 권한 없음 팝업</a:t>
            </a:r>
            <a:endParaRPr b="0" i="0" sz="9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20" name="Google Shape;720;p34"/>
          <p:cNvCxnSpPr>
            <a:stCxn id="699" idx="3"/>
            <a:endCxn id="719" idx="1"/>
          </p:cNvCxnSpPr>
          <p:nvPr/>
        </p:nvCxnSpPr>
        <p:spPr>
          <a:xfrm>
            <a:off x="6090404" y="3322374"/>
            <a:ext cx="28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21" name="Google Shape;721;p34"/>
          <p:cNvSpPr txBox="1"/>
          <p:nvPr/>
        </p:nvSpPr>
        <p:spPr>
          <a:xfrm>
            <a:off x="5523496" y="3602446"/>
            <a:ext cx="2778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34"/>
          <p:cNvSpPr txBox="1"/>
          <p:nvPr/>
        </p:nvSpPr>
        <p:spPr>
          <a:xfrm>
            <a:off x="3017338" y="3399713"/>
            <a:ext cx="2553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34"/>
          <p:cNvSpPr/>
          <p:nvPr/>
        </p:nvSpPr>
        <p:spPr>
          <a:xfrm>
            <a:off x="2131175" y="4737675"/>
            <a:ext cx="1329900" cy="3600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게시글 상세 정보 조회</a:t>
            </a:r>
            <a:endParaRPr b="0" i="0" sz="9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9" name="Google Shape;709;p34"/>
          <p:cNvSpPr/>
          <p:nvPr/>
        </p:nvSpPr>
        <p:spPr>
          <a:xfrm>
            <a:off x="2131175" y="4013905"/>
            <a:ext cx="1329900" cy="3600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5.게시글 작성</a:t>
            </a:r>
            <a:endParaRPr b="0" i="0" sz="9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4" name="Google Shape;724;p34"/>
          <p:cNvSpPr/>
          <p:nvPr/>
        </p:nvSpPr>
        <p:spPr>
          <a:xfrm>
            <a:off x="4595750" y="4135998"/>
            <a:ext cx="1329900" cy="3600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6.게시글 수정</a:t>
            </a:r>
            <a:endParaRPr b="0" i="0" sz="9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5" name="Google Shape;725;p34"/>
          <p:cNvSpPr/>
          <p:nvPr/>
        </p:nvSpPr>
        <p:spPr>
          <a:xfrm>
            <a:off x="4595750" y="4620348"/>
            <a:ext cx="1329900" cy="3600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7.게시글 삭제</a:t>
            </a:r>
            <a:endParaRPr b="0" i="0" sz="9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6" name="Google Shape;726;p34"/>
          <p:cNvSpPr/>
          <p:nvPr/>
        </p:nvSpPr>
        <p:spPr>
          <a:xfrm>
            <a:off x="4595150" y="5078532"/>
            <a:ext cx="1329900" cy="3600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8.좋아요 기능</a:t>
            </a:r>
            <a:endParaRPr b="0" i="0" sz="9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27" name="Google Shape;727;p34"/>
          <p:cNvCxnSpPr>
            <a:endCxn id="723" idx="1"/>
          </p:cNvCxnSpPr>
          <p:nvPr/>
        </p:nvCxnSpPr>
        <p:spPr>
          <a:xfrm flipH="1" rot="-5400000">
            <a:off x="1665725" y="4452225"/>
            <a:ext cx="714000" cy="2169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28" name="Google Shape;728;p34"/>
          <p:cNvCxnSpPr>
            <a:stCxn id="723" idx="3"/>
            <a:endCxn id="724" idx="1"/>
          </p:cNvCxnSpPr>
          <p:nvPr/>
        </p:nvCxnSpPr>
        <p:spPr>
          <a:xfrm flipH="1" rot="10800000">
            <a:off x="3461075" y="4315875"/>
            <a:ext cx="1134600" cy="601800"/>
          </a:xfrm>
          <a:prstGeom prst="bentConnector3">
            <a:avLst>
              <a:gd fmla="val 15871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29" name="Google Shape;729;p34"/>
          <p:cNvCxnSpPr>
            <a:stCxn id="723" idx="3"/>
            <a:endCxn id="725" idx="1"/>
          </p:cNvCxnSpPr>
          <p:nvPr/>
        </p:nvCxnSpPr>
        <p:spPr>
          <a:xfrm flipH="1" rot="10800000">
            <a:off x="3461075" y="4800375"/>
            <a:ext cx="1134600" cy="117300"/>
          </a:xfrm>
          <a:prstGeom prst="bentConnector3">
            <a:avLst>
              <a:gd fmla="val 16063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30" name="Google Shape;730;p34"/>
          <p:cNvSpPr/>
          <p:nvPr/>
        </p:nvSpPr>
        <p:spPr>
          <a:xfrm>
            <a:off x="4069250" y="5802500"/>
            <a:ext cx="1329900" cy="360000"/>
          </a:xfrm>
          <a:prstGeom prst="flowChartPredefinedProcess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댓글 이용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2.3.2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31" name="Google Shape;731;p34"/>
          <p:cNvCxnSpPr>
            <a:stCxn id="723" idx="3"/>
            <a:endCxn id="730" idx="1"/>
          </p:cNvCxnSpPr>
          <p:nvPr/>
        </p:nvCxnSpPr>
        <p:spPr>
          <a:xfrm>
            <a:off x="3461075" y="4917675"/>
            <a:ext cx="608100" cy="1064700"/>
          </a:xfrm>
          <a:prstGeom prst="bentConnector3">
            <a:avLst>
              <a:gd fmla="val 29185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32" name="Google Shape;732;p34"/>
          <p:cNvSpPr/>
          <p:nvPr/>
        </p:nvSpPr>
        <p:spPr>
          <a:xfrm>
            <a:off x="5925651" y="5802488"/>
            <a:ext cx="1329912" cy="360018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이용 종료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33" name="Google Shape;733;p34"/>
          <p:cNvCxnSpPr>
            <a:stCxn id="730" idx="3"/>
            <a:endCxn id="732" idx="1"/>
          </p:cNvCxnSpPr>
          <p:nvPr/>
        </p:nvCxnSpPr>
        <p:spPr>
          <a:xfrm>
            <a:off x="5399150" y="5982500"/>
            <a:ext cx="526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34" name="Google Shape;734;p34"/>
          <p:cNvCxnSpPr>
            <a:stCxn id="724" idx="3"/>
            <a:endCxn id="732" idx="0"/>
          </p:cNvCxnSpPr>
          <p:nvPr/>
        </p:nvCxnSpPr>
        <p:spPr>
          <a:xfrm>
            <a:off x="5925650" y="4315998"/>
            <a:ext cx="665100" cy="14865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35" name="Google Shape;735;p34"/>
          <p:cNvCxnSpPr>
            <a:stCxn id="725" idx="3"/>
            <a:endCxn id="732" idx="0"/>
          </p:cNvCxnSpPr>
          <p:nvPr/>
        </p:nvCxnSpPr>
        <p:spPr>
          <a:xfrm>
            <a:off x="5925650" y="4800348"/>
            <a:ext cx="665100" cy="10020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36" name="Google Shape;736;p34"/>
          <p:cNvCxnSpPr>
            <a:stCxn id="726" idx="3"/>
            <a:endCxn id="732" idx="0"/>
          </p:cNvCxnSpPr>
          <p:nvPr/>
        </p:nvCxnSpPr>
        <p:spPr>
          <a:xfrm>
            <a:off x="5925050" y="5258532"/>
            <a:ext cx="665700" cy="5439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37" name="Google Shape;737;p34"/>
          <p:cNvCxnSpPr>
            <a:stCxn id="695" idx="2"/>
            <a:endCxn id="699" idx="1"/>
          </p:cNvCxnSpPr>
          <p:nvPr/>
        </p:nvCxnSpPr>
        <p:spPr>
          <a:xfrm rot="-5400000">
            <a:off x="2840925" y="1483950"/>
            <a:ext cx="186900" cy="3864000"/>
          </a:xfrm>
          <a:prstGeom prst="bentConnector4">
            <a:avLst>
              <a:gd fmla="val -94583" name="adj1"/>
              <a:gd fmla="val 100023" name="adj2"/>
            </a:avLst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38" name="Google Shape;738;p34"/>
          <p:cNvCxnSpPr>
            <a:endCxn id="726" idx="1"/>
          </p:cNvCxnSpPr>
          <p:nvPr/>
        </p:nvCxnSpPr>
        <p:spPr>
          <a:xfrm>
            <a:off x="3638750" y="5258532"/>
            <a:ext cx="95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ransition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5" name="Google Shape;745;p35"/>
          <p:cNvGraphicFramePr/>
          <p:nvPr/>
        </p:nvGraphicFramePr>
        <p:xfrm>
          <a:off x="272481" y="17008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648075"/>
                <a:gridCol w="1536025"/>
                <a:gridCol w="4368625"/>
                <a:gridCol w="1008100"/>
                <a:gridCol w="864100"/>
                <a:gridCol w="936100"/>
              </a:tblGrid>
              <a:tr h="56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Number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명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5560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설명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수행주체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Input Data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Output Data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587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</a:rPr>
                        <a:t>1</a:t>
                      </a:r>
                      <a:endParaRPr i="0" sz="11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게시글 전체목록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 u="none" cap="none" strike="noStrike"/>
                        <a:t>사용자가 게시글 목록을 확인한다.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사용자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계정 정보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계정 확인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2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게시글 조회 및 검색</a:t>
                      </a: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endParaRPr i="0" sz="11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전체 게시글 중 사용자가 보고 싶은 항목을 조회 및 검색한다.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사용자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검색 정보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게시글 목록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3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권한 확인</a:t>
                      </a: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게시글 상세조회, 작성, 삭제, 수정을 위한 권한 확인이 필요하다.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시스템</a:t>
                      </a:r>
                      <a:endParaRPr b="1"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계정 정보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게시글 권한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4</a:t>
                      </a:r>
                      <a:endParaRPr i="0" sz="11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게시글 상세 정보 조회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게시글의 내용을 확인한다.</a:t>
                      </a:r>
                      <a:endParaRPr i="0" sz="11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사용자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게시글 정보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게시글 정보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1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5</a:t>
                      </a:r>
                      <a:endParaRPr i="0" sz="11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00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게시글 작성</a:t>
                      </a:r>
                      <a:endParaRPr i="0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사용자가 게시글을 작성한다.</a:t>
                      </a:r>
                      <a:endParaRPr i="0" sz="11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사용자</a:t>
                      </a:r>
                      <a:endParaRPr i="0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게시글 정보</a:t>
                      </a:r>
                      <a:endParaRPr i="0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게시글 정보</a:t>
                      </a:r>
                      <a:endParaRPr i="0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6</a:t>
                      </a:r>
                      <a:endParaRPr i="0" sz="11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00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게시글 수정</a:t>
                      </a:r>
                      <a:endParaRPr i="0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사용자가 작성한 게시글을 수정한다.</a:t>
                      </a:r>
                      <a:endParaRPr i="0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사용자</a:t>
                      </a:r>
                      <a:endParaRPr i="0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게시글 정보</a:t>
                      </a:r>
                      <a:endParaRPr i="0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게시글 정보</a:t>
                      </a:r>
                      <a:endParaRPr i="0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7</a:t>
                      </a:r>
                      <a:endParaRPr i="0" sz="11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00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게시글 삭제</a:t>
                      </a:r>
                      <a:endParaRPr i="0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사용자가 작성한 게시글을 삭제한다.</a:t>
                      </a:r>
                      <a:endParaRPr i="0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사용자</a:t>
                      </a:r>
                      <a:endParaRPr i="0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게시글 정보</a:t>
                      </a:r>
                      <a:endParaRPr i="0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게시글 정보</a:t>
                      </a:r>
                      <a:endParaRPr i="0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46" name="Google Shape;746;p35"/>
          <p:cNvSpPr txBox="1"/>
          <p:nvPr>
            <p:ph idx="3" type="body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설명 </a:t>
            </a:r>
            <a:endParaRPr/>
          </a:p>
        </p:txBody>
      </p:sp>
      <p:graphicFrame>
        <p:nvGraphicFramePr>
          <p:cNvPr id="747" name="Google Shape;747;p35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314450"/>
                <a:gridCol w="1349275"/>
                <a:gridCol w="1368150"/>
                <a:gridCol w="3024325"/>
                <a:gridCol w="1008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슬기로운 반려생활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 공유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게시판 관리</a:t>
                      </a:r>
                      <a:endParaRPr b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4" name="Google Shape;754;g1d0aed35073_4_69"/>
          <p:cNvGraphicFramePr/>
          <p:nvPr/>
        </p:nvGraphicFramePr>
        <p:xfrm>
          <a:off x="272481" y="17008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648075"/>
                <a:gridCol w="1536025"/>
                <a:gridCol w="4368625"/>
                <a:gridCol w="1008100"/>
                <a:gridCol w="864100"/>
                <a:gridCol w="936100"/>
              </a:tblGrid>
              <a:tr h="56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Number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명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5560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설명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수행주체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Input Data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Output Data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587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 u="none" cap="none" strike="noStrike"/>
                        <a:t>8</a:t>
                      </a:r>
                      <a:endParaRPr i="0" sz="11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좋아요 기능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게시글에 대한 추천과 추천받은 횟수를 표시한다.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사용자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추천 여부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좋아요 수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55" name="Google Shape;755;g1d0aed35073_4_69"/>
          <p:cNvSpPr txBox="1"/>
          <p:nvPr>
            <p:ph idx="3" type="body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설명 </a:t>
            </a:r>
            <a:endParaRPr/>
          </a:p>
        </p:txBody>
      </p:sp>
      <p:graphicFrame>
        <p:nvGraphicFramePr>
          <p:cNvPr id="756" name="Google Shape;756;g1d0aed35073_4_69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314450"/>
                <a:gridCol w="1349275"/>
                <a:gridCol w="1368150"/>
                <a:gridCol w="3024325"/>
                <a:gridCol w="1008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슬기로운 반려생활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 공유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게시판 관리</a:t>
                      </a:r>
                      <a:endParaRPr b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3" name="Google Shape;763;g1cf34a6b960_0_26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314450"/>
                <a:gridCol w="1349275"/>
                <a:gridCol w="1368150"/>
                <a:gridCol w="3024325"/>
                <a:gridCol w="1008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sz="11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1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슬기로운 반려생활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100" u="none" cap="none" strike="noStrike"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 sz="11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 공유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sz="11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댓글 관리</a:t>
                      </a:r>
                      <a:endParaRPr b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64" name="Google Shape;764;g1cf34a6b960_0_26"/>
          <p:cNvGraphicFramePr/>
          <p:nvPr/>
        </p:nvGraphicFramePr>
        <p:xfrm>
          <a:off x="273050" y="16791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004900"/>
                <a:gridCol w="4177500"/>
                <a:gridCol w="4177500"/>
              </a:tblGrid>
              <a:tr h="404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설명</a:t>
                      </a:r>
                      <a:endParaRPr sz="1100" u="none" cap="none" strike="noStrike"/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1.개요</a:t>
                      </a:r>
                      <a:endParaRPr sz="1100" u="none" cap="none" strike="noStrike"/>
                    </a:p>
                    <a:p>
                      <a:pPr indent="0" lvl="0" marL="27432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게시글에 댓글을 달아 서로 의견 공유를 할 수 있는 프로세스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8450" lvl="0" marL="45720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AutoNum type="arabicParenR"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댓글 전체 목록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해당 게시글에 등록한 전체 댓글 목록을 출력한다.</a:t>
                      </a:r>
                      <a:endParaRPr sz="11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45720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-필수 항목 : 댓글작성 창, 등록버튼, 댓글 작성자 프로필 사진, 닉네임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5875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2)    댓글 작성</a:t>
                      </a:r>
                      <a:endParaRPr sz="11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45720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자신 또는 다른 회원의 게시글에 댓글을 작성한다.</a:t>
                      </a:r>
                      <a:endParaRPr sz="11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15875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3)    댓글 수정</a:t>
                      </a:r>
                      <a:endParaRPr sz="11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45720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자신이 작성한 댓글을 수정할 수 있다.</a:t>
                      </a:r>
                      <a:endParaRPr sz="11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45720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수정 댓글은 ‘수정됨’ 표시한다.</a:t>
                      </a:r>
                      <a:endParaRPr sz="11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15875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4)    댓글 삭제</a:t>
                      </a:r>
                      <a:endParaRPr sz="11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45720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자신이 작성한 댓글을 삭제할 수 있다.</a:t>
                      </a:r>
                      <a:endParaRPr sz="11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     - 삭제 시 ‘삭제되었습니다.’ 안내 팝업창으로 표시된다.</a:t>
                      </a:r>
                      <a:endParaRPr sz="11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     - 신고 누적(3회)시 관리자만 볼 수 있게 비공개 처리한다.</a:t>
                      </a:r>
                      <a:endParaRPr sz="11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165100" lvl="0" marL="22860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41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주요변화 사항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4137" lvl="0" marL="84137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sng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현행(As-Is)</a:t>
                      </a:r>
                      <a:endParaRPr b="1" i="0" sz="1100" u="sng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84137" lvl="0" marL="84137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sng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목표(To-Be)</a:t>
                      </a:r>
                      <a:endParaRPr sz="1100" u="none" cap="none" strike="noStrike"/>
                    </a:p>
                    <a:p>
                      <a:pPr indent="-171450" lvl="0" marL="171450" marR="0" rtl="0" algn="l">
                        <a:lnSpc>
                          <a:spcPct val="11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댓글을 통해 서로 의견을 공유할 수 있다.</a:t>
                      </a:r>
                      <a:endParaRPr sz="11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65" name="Google Shape;765;g1cf34a6b960_0_26"/>
          <p:cNvSpPr txBox="1"/>
          <p:nvPr>
            <p:ph idx="3" type="body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To-Be Process 개요서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2" name="Google Shape;772;g1d0aed35073_4_135"/>
          <p:cNvGraphicFramePr/>
          <p:nvPr/>
        </p:nvGraphicFramePr>
        <p:xfrm>
          <a:off x="273050" y="1705112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{1AB5829D-0958-4507-AF0E-AD538C49C681}</a:tableStyleId>
              </a:tblPr>
              <a:tblGrid>
                <a:gridCol w="7344250"/>
                <a:gridCol w="2016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회원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시스템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9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73" name="Google Shape;773;g1d0aed35073_4_135"/>
          <p:cNvSpPr txBox="1"/>
          <p:nvPr>
            <p:ph idx="3" type="body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To-Be Process Flow Chart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74" name="Google Shape;774;g1d0aed35073_4_135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314450"/>
                <a:gridCol w="1349275"/>
                <a:gridCol w="1368150"/>
                <a:gridCol w="3024325"/>
                <a:gridCol w="1008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슬기로운 반려생활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 공유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댓글 관리</a:t>
                      </a:r>
                      <a:endParaRPr b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75" name="Google Shape;775;g1d0aed35073_4_135"/>
          <p:cNvSpPr/>
          <p:nvPr/>
        </p:nvSpPr>
        <p:spPr>
          <a:xfrm>
            <a:off x="668486" y="2410427"/>
            <a:ext cx="1152144" cy="339336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댓글 관리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g1d0aed35073_4_135"/>
          <p:cNvSpPr txBox="1"/>
          <p:nvPr/>
        </p:nvSpPr>
        <p:spPr>
          <a:xfrm>
            <a:off x="848544" y="5733256"/>
            <a:ext cx="79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g1d0aed35073_4_135"/>
          <p:cNvSpPr txBox="1"/>
          <p:nvPr/>
        </p:nvSpPr>
        <p:spPr>
          <a:xfrm>
            <a:off x="4304925" y="4701795"/>
            <a:ext cx="31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g1d0aed35073_4_135"/>
          <p:cNvSpPr/>
          <p:nvPr/>
        </p:nvSpPr>
        <p:spPr>
          <a:xfrm>
            <a:off x="6291195" y="5728329"/>
            <a:ext cx="1152144" cy="339336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댓글 관리 종료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9" name="Google Shape;779;g1d0aed35073_4_135"/>
          <p:cNvCxnSpPr>
            <a:stCxn id="780" idx="2"/>
            <a:endCxn id="781" idx="1"/>
          </p:cNvCxnSpPr>
          <p:nvPr/>
        </p:nvCxnSpPr>
        <p:spPr>
          <a:xfrm flipH="1" rot="-5400000">
            <a:off x="3880290" y="3120897"/>
            <a:ext cx="521400" cy="19539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82" name="Google Shape;782;g1d0aed35073_4_135"/>
          <p:cNvSpPr/>
          <p:nvPr/>
        </p:nvSpPr>
        <p:spPr>
          <a:xfrm>
            <a:off x="8067769" y="2390146"/>
            <a:ext cx="1066800" cy="379929"/>
          </a:xfrm>
          <a:prstGeom prst="flowChartMagneticDisk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36000" spcFirstLastPara="1" rIns="36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댓글 정보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g1d0aed35073_4_135"/>
          <p:cNvSpPr/>
          <p:nvPr/>
        </p:nvSpPr>
        <p:spPr>
          <a:xfrm>
            <a:off x="2382406" y="2396650"/>
            <a:ext cx="1563300" cy="3669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댓글 전체 목록 조회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g1d0aed35073_4_135"/>
          <p:cNvSpPr/>
          <p:nvPr/>
        </p:nvSpPr>
        <p:spPr>
          <a:xfrm>
            <a:off x="5117940" y="4848760"/>
            <a:ext cx="1008000" cy="3669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댓글 삭제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g1d0aed35073_4_135"/>
          <p:cNvSpPr/>
          <p:nvPr/>
        </p:nvSpPr>
        <p:spPr>
          <a:xfrm>
            <a:off x="5117940" y="4175097"/>
            <a:ext cx="1008000" cy="3669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댓글 수정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g1d0aed35073_4_135"/>
          <p:cNvSpPr/>
          <p:nvPr/>
        </p:nvSpPr>
        <p:spPr>
          <a:xfrm>
            <a:off x="5117940" y="3470247"/>
            <a:ext cx="1008000" cy="3669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댓글 작성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6" name="Google Shape;786;g1d0aed35073_4_135"/>
          <p:cNvCxnSpPr>
            <a:stCxn id="783" idx="3"/>
            <a:endCxn id="782" idx="2"/>
          </p:cNvCxnSpPr>
          <p:nvPr/>
        </p:nvCxnSpPr>
        <p:spPr>
          <a:xfrm>
            <a:off x="3945706" y="2580100"/>
            <a:ext cx="41220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7" name="Google Shape;787;g1d0aed35073_4_135"/>
          <p:cNvCxnSpPr>
            <a:stCxn id="775" idx="3"/>
            <a:endCxn id="783" idx="1"/>
          </p:cNvCxnSpPr>
          <p:nvPr/>
        </p:nvCxnSpPr>
        <p:spPr>
          <a:xfrm>
            <a:off x="1820630" y="2580095"/>
            <a:ext cx="5619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80" name="Google Shape;780;g1d0aed35073_4_135"/>
          <p:cNvSpPr/>
          <p:nvPr/>
        </p:nvSpPr>
        <p:spPr>
          <a:xfrm>
            <a:off x="2660040" y="3470247"/>
            <a:ext cx="1008000" cy="3669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권한 확인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8" name="Google Shape;788;g1d0aed35073_4_135"/>
          <p:cNvCxnSpPr>
            <a:stCxn id="780" idx="3"/>
            <a:endCxn id="785" idx="1"/>
          </p:cNvCxnSpPr>
          <p:nvPr/>
        </p:nvCxnSpPr>
        <p:spPr>
          <a:xfrm>
            <a:off x="3668040" y="3653697"/>
            <a:ext cx="14499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89" name="Google Shape;789;g1d0aed35073_4_135"/>
          <p:cNvCxnSpPr>
            <a:stCxn id="780" idx="2"/>
            <a:endCxn id="784" idx="1"/>
          </p:cNvCxnSpPr>
          <p:nvPr/>
        </p:nvCxnSpPr>
        <p:spPr>
          <a:xfrm flipH="1" rot="-5400000">
            <a:off x="3543390" y="3457797"/>
            <a:ext cx="1195200" cy="19539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90" name="Google Shape;790;g1d0aed35073_4_135"/>
          <p:cNvCxnSpPr>
            <a:stCxn id="783" idx="2"/>
            <a:endCxn id="780" idx="0"/>
          </p:cNvCxnSpPr>
          <p:nvPr/>
        </p:nvCxnSpPr>
        <p:spPr>
          <a:xfrm flipH="1" rot="-5400000">
            <a:off x="2810956" y="3116650"/>
            <a:ext cx="706800" cy="6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91" name="Google Shape;791;g1d0aed35073_4_135"/>
          <p:cNvCxnSpPr>
            <a:stCxn id="785" idx="3"/>
            <a:endCxn id="778" idx="0"/>
          </p:cNvCxnSpPr>
          <p:nvPr/>
        </p:nvCxnSpPr>
        <p:spPr>
          <a:xfrm>
            <a:off x="6125940" y="3653697"/>
            <a:ext cx="741300" cy="20745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92" name="Google Shape;792;g1d0aed35073_4_135"/>
          <p:cNvCxnSpPr>
            <a:stCxn id="781" idx="3"/>
            <a:endCxn id="778" idx="0"/>
          </p:cNvCxnSpPr>
          <p:nvPr/>
        </p:nvCxnSpPr>
        <p:spPr>
          <a:xfrm>
            <a:off x="6125940" y="4358547"/>
            <a:ext cx="741300" cy="13698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93" name="Google Shape;793;g1d0aed35073_4_135"/>
          <p:cNvCxnSpPr>
            <a:stCxn id="784" idx="3"/>
            <a:endCxn id="778" idx="0"/>
          </p:cNvCxnSpPr>
          <p:nvPr/>
        </p:nvCxnSpPr>
        <p:spPr>
          <a:xfrm>
            <a:off x="6125940" y="5032210"/>
            <a:ext cx="741300" cy="6960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" name="Google Shape;158;p19"/>
          <p:cNvGraphicFramePr/>
          <p:nvPr/>
        </p:nvGraphicFramePr>
        <p:xfrm>
          <a:off x="273050" y="1705112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{1AB5829D-0958-4507-AF0E-AD538C49C681}</a:tableStyleId>
              </a:tblPr>
              <a:tblGrid>
                <a:gridCol w="7560275"/>
                <a:gridCol w="18007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병원 회원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시스템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9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CC0000"/>
                        </a:solidFill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9" name="Google Shape;159;p19"/>
          <p:cNvSpPr txBox="1"/>
          <p:nvPr>
            <p:ph idx="3" type="body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To-Be Process Flow Chart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0" name="Google Shape;160;p19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314450"/>
                <a:gridCol w="1349275"/>
                <a:gridCol w="1368150"/>
                <a:gridCol w="3168350"/>
                <a:gridCol w="864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슬기로운 반려생활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병원 계정 </a:t>
                      </a:r>
                      <a:r>
                        <a:rPr b="0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</a:t>
                      </a:r>
                      <a:endParaRPr b="0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병원 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1" name="Google Shape;161;p19"/>
          <p:cNvSpPr/>
          <p:nvPr/>
        </p:nvSpPr>
        <p:spPr>
          <a:xfrm>
            <a:off x="593891" y="2196480"/>
            <a:ext cx="1545156" cy="470826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회원가입 시작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9"/>
          <p:cNvSpPr/>
          <p:nvPr/>
        </p:nvSpPr>
        <p:spPr>
          <a:xfrm>
            <a:off x="4292003" y="3941417"/>
            <a:ext cx="1334435" cy="555842"/>
          </a:xfrm>
          <a:prstGeom prst="flowChartDecision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이메일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중복 체크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9"/>
          <p:cNvSpPr/>
          <p:nvPr/>
        </p:nvSpPr>
        <p:spPr>
          <a:xfrm>
            <a:off x="2598197" y="4011413"/>
            <a:ext cx="1331100" cy="4158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필수 항목 입력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9"/>
          <p:cNvSpPr/>
          <p:nvPr/>
        </p:nvSpPr>
        <p:spPr>
          <a:xfrm>
            <a:off x="2552074" y="2955109"/>
            <a:ext cx="1423242" cy="589881"/>
          </a:xfrm>
          <a:prstGeom prst="flowChartDecision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이용 약관동의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9"/>
          <p:cNvSpPr/>
          <p:nvPr/>
        </p:nvSpPr>
        <p:spPr>
          <a:xfrm>
            <a:off x="8150313" y="4028105"/>
            <a:ext cx="1326564" cy="382482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회원가입 완료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4695176" y="3632802"/>
            <a:ext cx="796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3948411" y="2973050"/>
            <a:ext cx="796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9"/>
          <p:cNvSpPr/>
          <p:nvPr/>
        </p:nvSpPr>
        <p:spPr>
          <a:xfrm>
            <a:off x="553557" y="2955109"/>
            <a:ext cx="1625770" cy="589881"/>
          </a:xfrm>
          <a:prstGeom prst="flowChartDecision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병원 회원가입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3288543" y="3592583"/>
            <a:ext cx="796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9"/>
          <p:cNvSpPr txBox="1"/>
          <p:nvPr/>
        </p:nvSpPr>
        <p:spPr>
          <a:xfrm>
            <a:off x="5644504" y="4204330"/>
            <a:ext cx="688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9"/>
          <p:cNvSpPr txBox="1"/>
          <p:nvPr/>
        </p:nvSpPr>
        <p:spPr>
          <a:xfrm>
            <a:off x="7467809" y="4220260"/>
            <a:ext cx="796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9"/>
          <p:cNvSpPr/>
          <p:nvPr/>
        </p:nvSpPr>
        <p:spPr>
          <a:xfrm>
            <a:off x="8264736" y="3070029"/>
            <a:ext cx="951426" cy="360018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종료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9"/>
          <p:cNvSpPr txBox="1"/>
          <p:nvPr/>
        </p:nvSpPr>
        <p:spPr>
          <a:xfrm>
            <a:off x="2138139" y="2962154"/>
            <a:ext cx="796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9"/>
          <p:cNvSpPr/>
          <p:nvPr/>
        </p:nvSpPr>
        <p:spPr>
          <a:xfrm>
            <a:off x="6078325" y="3819425"/>
            <a:ext cx="1462500" cy="799825"/>
          </a:xfrm>
          <a:prstGeom prst="flowChartDecision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이메일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인증번호 확인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6541687" y="3404557"/>
            <a:ext cx="688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" name="Google Shape;176;p19"/>
          <p:cNvCxnSpPr>
            <a:stCxn id="161" idx="2"/>
            <a:endCxn id="168" idx="0"/>
          </p:cNvCxnSpPr>
          <p:nvPr/>
        </p:nvCxnSpPr>
        <p:spPr>
          <a:xfrm>
            <a:off x="1366469" y="2667306"/>
            <a:ext cx="0" cy="2877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7" name="Google Shape;177;p19"/>
          <p:cNvCxnSpPr>
            <a:stCxn id="168" idx="3"/>
            <a:endCxn id="164" idx="1"/>
          </p:cNvCxnSpPr>
          <p:nvPr/>
        </p:nvCxnSpPr>
        <p:spPr>
          <a:xfrm>
            <a:off x="2179327" y="3250050"/>
            <a:ext cx="3726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8" name="Google Shape;178;p19"/>
          <p:cNvCxnSpPr>
            <a:stCxn id="164" idx="3"/>
            <a:endCxn id="172" idx="1"/>
          </p:cNvCxnSpPr>
          <p:nvPr/>
        </p:nvCxnSpPr>
        <p:spPr>
          <a:xfrm>
            <a:off x="3975316" y="3250050"/>
            <a:ext cx="42894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9" name="Google Shape;179;p19"/>
          <p:cNvCxnSpPr>
            <a:stCxn id="164" idx="2"/>
            <a:endCxn id="163" idx="0"/>
          </p:cNvCxnSpPr>
          <p:nvPr/>
        </p:nvCxnSpPr>
        <p:spPr>
          <a:xfrm>
            <a:off x="3263695" y="3544990"/>
            <a:ext cx="0" cy="4665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0" name="Google Shape;180;p19"/>
          <p:cNvCxnSpPr>
            <a:stCxn id="162" idx="3"/>
            <a:endCxn id="174" idx="1"/>
          </p:cNvCxnSpPr>
          <p:nvPr/>
        </p:nvCxnSpPr>
        <p:spPr>
          <a:xfrm>
            <a:off x="5626438" y="4219338"/>
            <a:ext cx="4518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1" name="Google Shape;181;p19"/>
          <p:cNvCxnSpPr>
            <a:stCxn id="174" idx="3"/>
          </p:cNvCxnSpPr>
          <p:nvPr/>
        </p:nvCxnSpPr>
        <p:spPr>
          <a:xfrm flipH="1" rot="10800000">
            <a:off x="7540825" y="4197738"/>
            <a:ext cx="618900" cy="216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2" name="Google Shape;182;p19"/>
          <p:cNvCxnSpPr>
            <a:stCxn id="162" idx="0"/>
            <a:endCxn id="183" idx="2"/>
          </p:cNvCxnSpPr>
          <p:nvPr/>
        </p:nvCxnSpPr>
        <p:spPr>
          <a:xfrm rot="10800000">
            <a:off x="4952321" y="2642417"/>
            <a:ext cx="6900" cy="12990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4" name="Google Shape;184;p19"/>
          <p:cNvCxnSpPr>
            <a:stCxn id="174" idx="0"/>
          </p:cNvCxnSpPr>
          <p:nvPr/>
        </p:nvCxnSpPr>
        <p:spPr>
          <a:xfrm rot="10800000">
            <a:off x="6809575" y="3274925"/>
            <a:ext cx="0" cy="5445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3" name="Google Shape;183;p19"/>
          <p:cNvSpPr/>
          <p:nvPr/>
        </p:nvSpPr>
        <p:spPr>
          <a:xfrm>
            <a:off x="4360230" y="2226664"/>
            <a:ext cx="1184400" cy="415889"/>
          </a:xfrm>
          <a:prstGeom prst="flowChartPredefinedProcess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2.1.2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9"/>
          <p:cNvSpPr/>
          <p:nvPr/>
        </p:nvSpPr>
        <p:spPr>
          <a:xfrm>
            <a:off x="8264736" y="5447098"/>
            <a:ext cx="1066800" cy="381000"/>
          </a:xfrm>
          <a:prstGeom prst="hexagon">
            <a:avLst>
              <a:gd fmla="val 45319" name="adj"/>
              <a:gd fmla="val 115470" name="vf"/>
            </a:avLst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이메일 인증 api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6" name="Google Shape;186;p19"/>
          <p:cNvCxnSpPr>
            <a:stCxn id="174" idx="2"/>
            <a:endCxn id="185" idx="3"/>
          </p:cNvCxnSpPr>
          <p:nvPr/>
        </p:nvCxnSpPr>
        <p:spPr>
          <a:xfrm flipH="1" rot="-5400000">
            <a:off x="7028125" y="4400700"/>
            <a:ext cx="1018200" cy="1455300"/>
          </a:xfrm>
          <a:prstGeom prst="bentConnector2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7" name="Google Shape;187;p19"/>
          <p:cNvSpPr/>
          <p:nvPr/>
        </p:nvSpPr>
        <p:spPr>
          <a:xfrm>
            <a:off x="2389517" y="4841425"/>
            <a:ext cx="1752850" cy="589900"/>
          </a:xfrm>
          <a:prstGeom prst="flowChartDecision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동물 병원 등록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9"/>
          <p:cNvSpPr txBox="1"/>
          <p:nvPr/>
        </p:nvSpPr>
        <p:spPr>
          <a:xfrm>
            <a:off x="3271918" y="4486783"/>
            <a:ext cx="796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9" name="Google Shape;189;p19"/>
          <p:cNvCxnSpPr>
            <a:stCxn id="163" idx="2"/>
            <a:endCxn id="187" idx="0"/>
          </p:cNvCxnSpPr>
          <p:nvPr/>
        </p:nvCxnSpPr>
        <p:spPr>
          <a:xfrm>
            <a:off x="3263747" y="4427213"/>
            <a:ext cx="2100" cy="4143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0" name="Google Shape;190;p19"/>
          <p:cNvSpPr txBox="1"/>
          <p:nvPr/>
        </p:nvSpPr>
        <p:spPr>
          <a:xfrm>
            <a:off x="4260488" y="4763675"/>
            <a:ext cx="372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9"/>
          <p:cNvSpPr txBox="1"/>
          <p:nvPr/>
        </p:nvSpPr>
        <p:spPr>
          <a:xfrm>
            <a:off x="3288556" y="5460383"/>
            <a:ext cx="796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2" name="Google Shape;192;p19"/>
          <p:cNvCxnSpPr>
            <a:stCxn id="187" idx="2"/>
            <a:endCxn id="193" idx="0"/>
          </p:cNvCxnSpPr>
          <p:nvPr/>
        </p:nvCxnSpPr>
        <p:spPr>
          <a:xfrm flipH="1">
            <a:off x="3265342" y="5431325"/>
            <a:ext cx="600" cy="4140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3" name="Google Shape;193;p19"/>
          <p:cNvSpPr/>
          <p:nvPr/>
        </p:nvSpPr>
        <p:spPr>
          <a:xfrm>
            <a:off x="2599939" y="5845463"/>
            <a:ext cx="1331100" cy="4158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동물병원 정보 입력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4" name="Google Shape;194;p19"/>
          <p:cNvCxnSpPr>
            <a:stCxn id="187" idx="3"/>
            <a:endCxn id="162" idx="2"/>
          </p:cNvCxnSpPr>
          <p:nvPr/>
        </p:nvCxnSpPr>
        <p:spPr>
          <a:xfrm flipH="1" rot="10800000">
            <a:off x="4142367" y="4497375"/>
            <a:ext cx="816900" cy="639000"/>
          </a:xfrm>
          <a:prstGeom prst="bentConnector2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5" name="Google Shape;195;p19"/>
          <p:cNvCxnSpPr/>
          <p:nvPr/>
        </p:nvCxnSpPr>
        <p:spPr>
          <a:xfrm flipH="1">
            <a:off x="3931039" y="5136363"/>
            <a:ext cx="1021200" cy="924900"/>
          </a:xfrm>
          <a:prstGeom prst="bentConnector3">
            <a:avLst>
              <a:gd fmla="val -1007" name="adj1"/>
            </a:avLst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1cf34a6b960_0_59"/>
          <p:cNvSpPr txBox="1"/>
          <p:nvPr>
            <p:ph idx="3" type="body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설명 </a:t>
            </a:r>
            <a:endParaRPr/>
          </a:p>
        </p:txBody>
      </p:sp>
      <p:graphicFrame>
        <p:nvGraphicFramePr>
          <p:cNvPr id="801" name="Google Shape;801;g1cf34a6b960_0_59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314450"/>
                <a:gridCol w="1349275"/>
                <a:gridCol w="1368150"/>
                <a:gridCol w="3024325"/>
                <a:gridCol w="1008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슬기로운 반려생활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 공유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댓글 관리</a:t>
                      </a:r>
                      <a:endParaRPr b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02" name="Google Shape;802;g1cf34a6b960_0_59"/>
          <p:cNvGraphicFramePr/>
          <p:nvPr/>
        </p:nvGraphicFramePr>
        <p:xfrm>
          <a:off x="273050" y="174866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648075"/>
                <a:gridCol w="1536025"/>
                <a:gridCol w="4368625"/>
                <a:gridCol w="1008100"/>
                <a:gridCol w="864100"/>
                <a:gridCol w="936100"/>
              </a:tblGrid>
              <a:tr h="572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Number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명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5560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설명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수행주체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Input Data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Output Data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59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댓글 전체 목록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해당 게시글의 댓글 목록을 출력한다.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시스템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게시글 정보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댓글 목록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 댓글 작성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  자신 또는 타 회원의 게시글에 댓글을 작성한다.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회원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새로운 댓글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댓글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댓글 수정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자신이 작성한 댓글을 수정한다.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en-US" sz="1100" u="none" cap="none" strike="noStrike"/>
                        <a:t>회원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댓글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수정 대상</a:t>
                      </a:r>
                      <a:endParaRPr sz="11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댓글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1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4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  댓글 삭제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  사용자가 자신이 작성한 댓글을 삭제한다.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회원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댓글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 대상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댓글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9" name="Google Shape;809;g1cf34a6b960_0_69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314450"/>
                <a:gridCol w="1349275"/>
                <a:gridCol w="1368150"/>
                <a:gridCol w="3024325"/>
                <a:gridCol w="1008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슬기로운 반려생활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 공유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병원 후기 이용</a:t>
                      </a:r>
                      <a:endParaRPr b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10" name="Google Shape;810;g1cf34a6b960_0_69"/>
          <p:cNvGraphicFramePr/>
          <p:nvPr/>
        </p:nvGraphicFramePr>
        <p:xfrm>
          <a:off x="273050" y="16791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004900"/>
                <a:gridCol w="4177500"/>
                <a:gridCol w="4177500"/>
              </a:tblGrid>
              <a:tr h="406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설명</a:t>
                      </a:r>
                      <a:endParaRPr sz="1400" u="none" cap="none" strike="noStrike"/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1.개요</a:t>
                      </a:r>
                      <a:endParaRPr sz="1400" u="none" cap="none" strike="noStrike"/>
                    </a:p>
                    <a:p>
                      <a:pPr indent="0" lvl="0" marL="27432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Belleza"/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글을 작성하는 기능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2100" lvl="0" marL="45720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AutoNum type="arabicParenR"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카테고리 선택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게시글 카테고리를 확인한다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6510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2)    게시글 목록 확인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6510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게시글의 목록을 확인한다.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6510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3)    로그인 확인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게시글에 관한 권한을 얻기 전 로그인 여부를 확인한다.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상태가 아닐시에는 로그인창 팝업이 뜬다.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6510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4)    게시글 상세 조회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게시글의 내용을 확인한다.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6510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5)    게시글 작성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게시글을 작성하는 기능을 제공한다.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 가능 항목 : 글제목, 사진업로드, 글본문, 동물태그, 공개 비공개 여부, 게시판 유형(커뮤니티, 병원후기)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6510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- 후기 작성 시 반드시 영수증을 첨부하여 인증해야만 한다.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영수증 파일 업로드 시 영수증 api를 이용하여 병원이름, 병원전화번호, 병원주소, 사업자 번호를 검증한 후 후기 작성이 가능하다.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6510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6)    게시글 수정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자신의 게시글을 수정 할 수 있는 기능을 제공한다.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6510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7)    게시글 삭제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자신의 게시글을 삭제 할 수 있는 기능을 제공한다.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자신의 게시글에 달린 댓글을 함께 삭제시킨다.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523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주요변화 사항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4137" lvl="0" marL="84137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sng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현행(As-Is)</a:t>
                      </a:r>
                      <a:endParaRPr b="1" i="0" sz="1100" u="sng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84137" lvl="0" marL="84137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t/>
                      </a:r>
                      <a:endParaRPr b="1" sz="1100" u="sng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84137" lvl="0" marL="84137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t/>
                      </a:r>
                      <a:endParaRPr b="1" sz="1100" u="sng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84137" lvl="0" marL="84137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t/>
                      </a:r>
                      <a:endParaRPr b="1" sz="1100" u="sng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84137" lvl="0" marL="84137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sng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목표(To-Be)</a:t>
                      </a:r>
                      <a:endParaRPr sz="1400" u="none" cap="none" strike="noStrike"/>
                    </a:p>
                    <a:p>
                      <a:pPr indent="-171450" lvl="0" marL="171450" marR="0" rtl="0" algn="l">
                        <a:lnSpc>
                          <a:spcPct val="11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게시글을 통해 상호간에 정보공유가 가능하다.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11" name="Google Shape;811;g1cf34a6b960_0_69"/>
          <p:cNvSpPr txBox="1"/>
          <p:nvPr>
            <p:ph idx="3" type="body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To-Be Process 개요서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8" name="Google Shape;818;g1cf34a6b960_0_77"/>
          <p:cNvGraphicFramePr/>
          <p:nvPr/>
        </p:nvGraphicFramePr>
        <p:xfrm>
          <a:off x="273050" y="1705112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{1AB5829D-0958-4507-AF0E-AD538C49C681}</a:tableStyleId>
              </a:tblPr>
              <a:tblGrid>
                <a:gridCol w="7344250"/>
                <a:gridCol w="2016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회원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시스템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9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19" name="Google Shape;819;g1cf34a6b960_0_77"/>
          <p:cNvSpPr txBox="1"/>
          <p:nvPr>
            <p:ph idx="3" type="body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To-Be Process Flow Chart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20" name="Google Shape;820;g1cf34a6b960_0_77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314450"/>
                <a:gridCol w="1349275"/>
                <a:gridCol w="1368150"/>
                <a:gridCol w="3024325"/>
                <a:gridCol w="1008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슬기로운 반려생활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 공유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병원 후기 이용</a:t>
                      </a:r>
                      <a:endParaRPr b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21" name="Google Shape;821;g1cf34a6b960_0_77"/>
          <p:cNvSpPr/>
          <p:nvPr/>
        </p:nvSpPr>
        <p:spPr>
          <a:xfrm>
            <a:off x="5876525" y="2250850"/>
            <a:ext cx="1424898" cy="339336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병원 후기 이용 시작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g1cf34a6b960_0_77"/>
          <p:cNvSpPr txBox="1"/>
          <p:nvPr/>
        </p:nvSpPr>
        <p:spPr>
          <a:xfrm>
            <a:off x="1943919" y="5733331"/>
            <a:ext cx="79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g1cf34a6b960_0_77"/>
          <p:cNvSpPr/>
          <p:nvPr/>
        </p:nvSpPr>
        <p:spPr>
          <a:xfrm>
            <a:off x="4659351" y="4730634"/>
            <a:ext cx="1008000" cy="3669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8. 게시글 수정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g1cf34a6b960_0_77"/>
          <p:cNvSpPr/>
          <p:nvPr/>
        </p:nvSpPr>
        <p:spPr>
          <a:xfrm>
            <a:off x="5820023" y="4730618"/>
            <a:ext cx="1008000" cy="3669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9. 게시글 삭제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g1cf34a6b960_0_77"/>
          <p:cNvSpPr/>
          <p:nvPr/>
        </p:nvSpPr>
        <p:spPr>
          <a:xfrm>
            <a:off x="2947847" y="4299007"/>
            <a:ext cx="1048500" cy="3669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게시글 작성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g1cf34a6b960_0_77"/>
          <p:cNvSpPr/>
          <p:nvPr/>
        </p:nvSpPr>
        <p:spPr>
          <a:xfrm>
            <a:off x="1018870" y="3291291"/>
            <a:ext cx="824360" cy="360040"/>
          </a:xfrm>
          <a:prstGeom prst="flowChartPredefinedProcess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2.4.2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g1cf34a6b960_0_77"/>
          <p:cNvSpPr txBox="1"/>
          <p:nvPr/>
        </p:nvSpPr>
        <p:spPr>
          <a:xfrm>
            <a:off x="2458259" y="3177532"/>
            <a:ext cx="288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g1cf34a6b960_0_77"/>
          <p:cNvSpPr/>
          <p:nvPr/>
        </p:nvSpPr>
        <p:spPr>
          <a:xfrm>
            <a:off x="4450903" y="5892100"/>
            <a:ext cx="1424898" cy="339336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병원 후기 이용 종료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g1cf34a6b960_0_77"/>
          <p:cNvSpPr/>
          <p:nvPr/>
        </p:nvSpPr>
        <p:spPr>
          <a:xfrm>
            <a:off x="2717058" y="3209875"/>
            <a:ext cx="1516800" cy="522875"/>
          </a:xfrm>
          <a:prstGeom prst="flowChartDecision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로그인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상태 확인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g1cf34a6b960_0_77"/>
          <p:cNvSpPr txBox="1"/>
          <p:nvPr/>
        </p:nvSpPr>
        <p:spPr>
          <a:xfrm>
            <a:off x="3067943" y="3732744"/>
            <a:ext cx="401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g1cf34a6b960_0_77"/>
          <p:cNvSpPr/>
          <p:nvPr/>
        </p:nvSpPr>
        <p:spPr>
          <a:xfrm>
            <a:off x="5428011" y="3853510"/>
            <a:ext cx="1008000" cy="3669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게시글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상세 조회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g1cf34a6b960_0_77"/>
          <p:cNvSpPr/>
          <p:nvPr/>
        </p:nvSpPr>
        <p:spPr>
          <a:xfrm>
            <a:off x="4218133" y="2488616"/>
            <a:ext cx="1008000" cy="3669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카테고리 선택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g1cf34a6b960_0_77"/>
          <p:cNvSpPr/>
          <p:nvPr/>
        </p:nvSpPr>
        <p:spPr>
          <a:xfrm>
            <a:off x="2672884" y="2510093"/>
            <a:ext cx="1021500" cy="3453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게시글 목록 확인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4" name="Google Shape;834;g1cf34a6b960_0_77"/>
          <p:cNvCxnSpPr>
            <a:stCxn id="832" idx="1"/>
            <a:endCxn id="833" idx="3"/>
          </p:cNvCxnSpPr>
          <p:nvPr/>
        </p:nvCxnSpPr>
        <p:spPr>
          <a:xfrm flipH="1">
            <a:off x="3694333" y="2672066"/>
            <a:ext cx="523800" cy="1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35" name="Google Shape;835;g1cf34a6b960_0_77"/>
          <p:cNvCxnSpPr>
            <a:stCxn id="829" idx="1"/>
            <a:endCxn id="826" idx="3"/>
          </p:cNvCxnSpPr>
          <p:nvPr/>
        </p:nvCxnSpPr>
        <p:spPr>
          <a:xfrm rot="10800000">
            <a:off x="1843158" y="3471313"/>
            <a:ext cx="8739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36" name="Google Shape;836;g1cf34a6b960_0_77"/>
          <p:cNvCxnSpPr>
            <a:stCxn id="829" idx="2"/>
            <a:endCxn id="825" idx="0"/>
          </p:cNvCxnSpPr>
          <p:nvPr/>
        </p:nvCxnSpPr>
        <p:spPr>
          <a:xfrm flipH="1">
            <a:off x="3472158" y="3732750"/>
            <a:ext cx="3300" cy="566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37" name="Google Shape;837;g1cf34a6b960_0_77"/>
          <p:cNvCxnSpPr>
            <a:stCxn id="833" idx="1"/>
            <a:endCxn id="829" idx="0"/>
          </p:cNvCxnSpPr>
          <p:nvPr/>
        </p:nvCxnSpPr>
        <p:spPr>
          <a:xfrm>
            <a:off x="2672884" y="2682743"/>
            <a:ext cx="802500" cy="527100"/>
          </a:xfrm>
          <a:prstGeom prst="bentConnector4">
            <a:avLst>
              <a:gd fmla="val -29673" name="adj1"/>
              <a:gd fmla="val 6638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38" name="Google Shape;838;g1cf34a6b960_0_77"/>
          <p:cNvCxnSpPr>
            <a:stCxn id="821" idx="1"/>
            <a:endCxn id="832" idx="3"/>
          </p:cNvCxnSpPr>
          <p:nvPr/>
        </p:nvCxnSpPr>
        <p:spPr>
          <a:xfrm flipH="1">
            <a:off x="5226125" y="2420518"/>
            <a:ext cx="650400" cy="2514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39" name="Google Shape;839;g1cf34a6b960_0_77"/>
          <p:cNvCxnSpPr>
            <a:stCxn id="829" idx="2"/>
            <a:endCxn id="831" idx="1"/>
          </p:cNvCxnSpPr>
          <p:nvPr/>
        </p:nvCxnSpPr>
        <p:spPr>
          <a:xfrm flipH="1" rot="-5400000">
            <a:off x="4299708" y="2908500"/>
            <a:ext cx="304200" cy="19527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40" name="Google Shape;840;g1cf34a6b960_0_77"/>
          <p:cNvCxnSpPr>
            <a:stCxn id="831" idx="2"/>
            <a:endCxn id="823" idx="0"/>
          </p:cNvCxnSpPr>
          <p:nvPr/>
        </p:nvCxnSpPr>
        <p:spPr>
          <a:xfrm rot="5400000">
            <a:off x="5292561" y="4091260"/>
            <a:ext cx="510300" cy="7686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41" name="Google Shape;841;g1cf34a6b960_0_77"/>
          <p:cNvCxnSpPr>
            <a:stCxn id="831" idx="2"/>
            <a:endCxn id="824" idx="0"/>
          </p:cNvCxnSpPr>
          <p:nvPr/>
        </p:nvCxnSpPr>
        <p:spPr>
          <a:xfrm flipH="1" rot="-5400000">
            <a:off x="5872911" y="4279510"/>
            <a:ext cx="510300" cy="3921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42" name="Google Shape;842;g1cf34a6b960_0_77"/>
          <p:cNvCxnSpPr>
            <a:stCxn id="824" idx="2"/>
            <a:endCxn id="828" idx="3"/>
          </p:cNvCxnSpPr>
          <p:nvPr/>
        </p:nvCxnSpPr>
        <p:spPr>
          <a:xfrm rot="5400000">
            <a:off x="5617823" y="5355518"/>
            <a:ext cx="964200" cy="4482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43" name="Google Shape;843;g1cf34a6b960_0_77"/>
          <p:cNvCxnSpPr>
            <a:endCxn id="828" idx="0"/>
          </p:cNvCxnSpPr>
          <p:nvPr/>
        </p:nvCxnSpPr>
        <p:spPr>
          <a:xfrm>
            <a:off x="5157952" y="5112100"/>
            <a:ext cx="5400" cy="78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44" name="Google Shape;844;g1cf34a6b960_0_77"/>
          <p:cNvSpPr/>
          <p:nvPr/>
        </p:nvSpPr>
        <p:spPr>
          <a:xfrm>
            <a:off x="2947850" y="5889125"/>
            <a:ext cx="1048500" cy="3453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9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글 작성가능 팝업창</a:t>
            </a:r>
            <a:endParaRPr b="0" i="0" sz="9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5" name="Google Shape;845;g1cf34a6b960_0_77"/>
          <p:cNvCxnSpPr>
            <a:endCxn id="846" idx="0"/>
          </p:cNvCxnSpPr>
          <p:nvPr/>
        </p:nvCxnSpPr>
        <p:spPr>
          <a:xfrm flipH="1">
            <a:off x="3469507" y="4665920"/>
            <a:ext cx="600" cy="293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47" name="Google Shape;847;g1cf34a6b960_0_77"/>
          <p:cNvCxnSpPr>
            <a:stCxn id="846" idx="2"/>
            <a:endCxn id="844" idx="0"/>
          </p:cNvCxnSpPr>
          <p:nvPr/>
        </p:nvCxnSpPr>
        <p:spPr>
          <a:xfrm>
            <a:off x="3469507" y="5326220"/>
            <a:ext cx="2700" cy="562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48" name="Google Shape;848;g1cf34a6b960_0_77"/>
          <p:cNvCxnSpPr>
            <a:stCxn id="844" idx="3"/>
            <a:endCxn id="828" idx="1"/>
          </p:cNvCxnSpPr>
          <p:nvPr/>
        </p:nvCxnSpPr>
        <p:spPr>
          <a:xfrm>
            <a:off x="3996350" y="6061775"/>
            <a:ext cx="454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49" name="Google Shape;849;g1cf34a6b960_0_77"/>
          <p:cNvCxnSpPr/>
          <p:nvPr/>
        </p:nvCxnSpPr>
        <p:spPr>
          <a:xfrm rot="10800000">
            <a:off x="2528875" y="5585975"/>
            <a:ext cx="943200" cy="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50" name="Google Shape;850;g1cf34a6b960_0_77"/>
          <p:cNvSpPr txBox="1"/>
          <p:nvPr/>
        </p:nvSpPr>
        <p:spPr>
          <a:xfrm>
            <a:off x="2855334" y="5541082"/>
            <a:ext cx="288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g1cf34a6b960_0_77"/>
          <p:cNvSpPr txBox="1"/>
          <p:nvPr/>
        </p:nvSpPr>
        <p:spPr>
          <a:xfrm>
            <a:off x="3469668" y="5503782"/>
            <a:ext cx="401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g1cf34a6b960_0_77"/>
          <p:cNvSpPr/>
          <p:nvPr/>
        </p:nvSpPr>
        <p:spPr>
          <a:xfrm>
            <a:off x="1566875" y="5414375"/>
            <a:ext cx="962100" cy="3453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7. 영수증 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 팝업창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3" name="Google Shape;853;g1cf34a6b960_0_77"/>
          <p:cNvCxnSpPr>
            <a:stCxn id="852" idx="2"/>
            <a:endCxn id="844" idx="1"/>
          </p:cNvCxnSpPr>
          <p:nvPr/>
        </p:nvCxnSpPr>
        <p:spPr>
          <a:xfrm flipH="1" rot="-5400000">
            <a:off x="2346875" y="5460725"/>
            <a:ext cx="302100" cy="9000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54" name="Google Shape;854;g1cf34a6b960_0_77"/>
          <p:cNvSpPr txBox="1"/>
          <p:nvPr/>
        </p:nvSpPr>
        <p:spPr>
          <a:xfrm>
            <a:off x="2285143" y="6074294"/>
            <a:ext cx="401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5" name="Google Shape;855;g1cf34a6b960_0_77"/>
          <p:cNvCxnSpPr>
            <a:endCxn id="856" idx="3"/>
          </p:cNvCxnSpPr>
          <p:nvPr/>
        </p:nvCxnSpPr>
        <p:spPr>
          <a:xfrm flipH="1">
            <a:off x="1295894" y="5881824"/>
            <a:ext cx="756900" cy="5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57" name="Google Shape;857;g1cf34a6b960_0_77"/>
          <p:cNvSpPr txBox="1"/>
          <p:nvPr/>
        </p:nvSpPr>
        <p:spPr>
          <a:xfrm>
            <a:off x="1566884" y="5938632"/>
            <a:ext cx="288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g1cf34a6b960_0_77"/>
          <p:cNvSpPr/>
          <p:nvPr/>
        </p:nvSpPr>
        <p:spPr>
          <a:xfrm>
            <a:off x="395876" y="5716962"/>
            <a:ext cx="900018" cy="340524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종료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g1cf34a6b960_0_77"/>
          <p:cNvSpPr/>
          <p:nvPr/>
        </p:nvSpPr>
        <p:spPr>
          <a:xfrm>
            <a:off x="7909032" y="5097525"/>
            <a:ext cx="1395900" cy="504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영수증 인증 API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9" name="Google Shape;859;g1cf34a6b960_0_77"/>
          <p:cNvCxnSpPr>
            <a:stCxn id="858" idx="3"/>
            <a:endCxn id="846" idx="3"/>
          </p:cNvCxnSpPr>
          <p:nvPr/>
        </p:nvCxnSpPr>
        <p:spPr>
          <a:xfrm rot="10800000">
            <a:off x="3993732" y="5142825"/>
            <a:ext cx="3915300" cy="206700"/>
          </a:xfrm>
          <a:prstGeom prst="bentConnector3">
            <a:avLst>
              <a:gd fmla="val 92876" name="adj1"/>
            </a:avLst>
          </a:prstGeom>
          <a:noFill/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6" name="Google Shape;846;g1cf34a6b960_0_77"/>
          <p:cNvSpPr/>
          <p:nvPr/>
        </p:nvSpPr>
        <p:spPr>
          <a:xfrm>
            <a:off x="2945257" y="4959320"/>
            <a:ext cx="1048500" cy="3669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6.영수증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인증 확인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g1cf34a6b960_0_77"/>
          <p:cNvSpPr/>
          <p:nvPr/>
        </p:nvSpPr>
        <p:spPr>
          <a:xfrm>
            <a:off x="6940261" y="4730623"/>
            <a:ext cx="1008000" cy="3669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/>
              <a:t>10. 즐겨찾기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1" name="Google Shape;861;g1cf34a6b960_0_77"/>
          <p:cNvCxnSpPr>
            <a:endCxn id="860" idx="0"/>
          </p:cNvCxnSpPr>
          <p:nvPr/>
        </p:nvCxnSpPr>
        <p:spPr>
          <a:xfrm>
            <a:off x="6326161" y="4487923"/>
            <a:ext cx="1118100" cy="2427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8" name="Google Shape;868;g1cf34a6b960_0_102"/>
          <p:cNvGraphicFramePr/>
          <p:nvPr/>
        </p:nvGraphicFramePr>
        <p:xfrm>
          <a:off x="272481" y="17008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648075"/>
                <a:gridCol w="1536025"/>
                <a:gridCol w="4368625"/>
                <a:gridCol w="1008100"/>
                <a:gridCol w="864100"/>
                <a:gridCol w="936100"/>
              </a:tblGrid>
              <a:tr h="56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Number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명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5560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설명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수행주체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Input Data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Output Data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587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카테고리 선택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병원후기 게시글 카테고리를 선택한다.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회원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게시글</a:t>
                      </a:r>
                      <a:endParaRPr sz="11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카테고리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선택된</a:t>
                      </a:r>
                      <a:endParaRPr sz="11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카테고리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2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게시글 목록 확인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게시글 목록을 확인한다.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회원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게시글 목록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게시글 목록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3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상태 확인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시스템이 로그인 상태를 확인한다.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시스템</a:t>
                      </a:r>
                      <a:endParaRPr b="1"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회원 정보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로그인 상태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게시글 상세 조회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게시글의 내용을 조회 및 확인을 한다.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회원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게시글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선택된</a:t>
                      </a:r>
                      <a:endParaRPr sz="11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게시글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1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9999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게시글 작성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다양한 내용의 글을 작성한다.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회원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새로운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게시글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게시글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영수증 인증 확인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영수증 api를 이용하여 검증 후 후기 작성이 가능하다.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회원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영수증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api 검증 데이터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영수증 인증 팝업창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검증완료시 ‘확인’ 팝업창이 뜨며,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부정확한 영수증 첨부 시 ‘검증오류’ 팝업과 함께 재업로드를 유도한다.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시스템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api 검증 데이터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팝업창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69" name="Google Shape;869;g1cf34a6b960_0_102"/>
          <p:cNvSpPr txBox="1"/>
          <p:nvPr>
            <p:ph idx="3" type="body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설명 </a:t>
            </a:r>
            <a:endParaRPr/>
          </a:p>
        </p:txBody>
      </p:sp>
      <p:graphicFrame>
        <p:nvGraphicFramePr>
          <p:cNvPr id="870" name="Google Shape;870;g1cf34a6b960_0_102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314450"/>
                <a:gridCol w="1349275"/>
                <a:gridCol w="1368150"/>
                <a:gridCol w="3024325"/>
                <a:gridCol w="1008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슬기로운 반려생활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 공유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병원 후기 </a:t>
                      </a:r>
                      <a:endParaRPr b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7" name="Google Shape;877;g1d0aed35073_5_30"/>
          <p:cNvGraphicFramePr/>
          <p:nvPr/>
        </p:nvGraphicFramePr>
        <p:xfrm>
          <a:off x="272481" y="17008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648075"/>
                <a:gridCol w="1536025"/>
                <a:gridCol w="4368625"/>
                <a:gridCol w="1008100"/>
                <a:gridCol w="864100"/>
                <a:gridCol w="936100"/>
              </a:tblGrid>
              <a:tr h="56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Number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명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5560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설명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수행주체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Input Data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Output Data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587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9998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게시글 수정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자신이 작성한 게시글을 수정한다.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회원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게시글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 대상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게시글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9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9998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게시글 삭제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자신이 작성한 게시글을 삭제한다.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회원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게시글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 대상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게시글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10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9998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즐겨찾기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해당 게시글을 즐겨찾기에 등록한다.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회원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게시글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즐겨찾기 게시글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78" name="Google Shape;878;g1d0aed35073_5_30"/>
          <p:cNvSpPr txBox="1"/>
          <p:nvPr>
            <p:ph idx="3" type="body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설명 </a:t>
            </a:r>
            <a:endParaRPr/>
          </a:p>
        </p:txBody>
      </p:sp>
      <p:graphicFrame>
        <p:nvGraphicFramePr>
          <p:cNvPr id="879" name="Google Shape;879;g1d0aed35073_5_30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314450"/>
                <a:gridCol w="1349275"/>
                <a:gridCol w="1368150"/>
                <a:gridCol w="3024325"/>
                <a:gridCol w="1008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슬기로운 반려생활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 공유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병원 후기 이용</a:t>
                      </a:r>
                      <a:endParaRPr b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6" name="Google Shape;886;g1cf34a6b960_0_112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314450"/>
                <a:gridCol w="1349275"/>
                <a:gridCol w="1368150"/>
                <a:gridCol w="3024325"/>
                <a:gridCol w="1008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sz="11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1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슬기로운 반려생활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100" u="none" cap="none" strike="noStrike"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 sz="11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 공유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sz="11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병원 후기 댓글 관리</a:t>
                      </a:r>
                      <a:endParaRPr b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87" name="Google Shape;887;g1cf34a6b960_0_112"/>
          <p:cNvGraphicFramePr/>
          <p:nvPr/>
        </p:nvGraphicFramePr>
        <p:xfrm>
          <a:off x="273050" y="16791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004900"/>
                <a:gridCol w="4177500"/>
                <a:gridCol w="4177500"/>
              </a:tblGrid>
              <a:tr h="4232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설명</a:t>
                      </a:r>
                      <a:endParaRPr sz="1100" u="none" cap="none" strike="noStrike"/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1.개요</a:t>
                      </a:r>
                      <a:endParaRPr sz="1100" u="none" cap="none" strike="noStrike"/>
                    </a:p>
                    <a:p>
                      <a:pPr indent="0" lvl="0" marL="27432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게시글에 댓글을 달아 서로 의견 공유를 할 수 있는 프로세스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  <a:p>
                      <a:pPr indent="-298450" lvl="0" marL="45720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AutoNum type="arabicParenR"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확인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게시글에 관한 권한을 얻기 전에 로그인 여부를 확인한다.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상태가 아닐 시 로그인 화면으로 넘어간다.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5875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2)   카테고리 선택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게시글 카테고리를 선택한다.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5875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3)   게시글 목록 확인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게시글 목록을 확인한다.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5875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4)   게시글 상세 조회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게시글을 내용을 확인한다.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5875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5)   댓글 작성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자신 또는 다른 회원의 게시글에 댓글을 작성한다.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5875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6)   댓글 수정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자신이 작성한 댓글을 수정할 수 있다.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5875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7)   댓글 삭제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자신이 작성한 댓글을 삭제할 수 있다.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534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주요변화 사항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4137" lvl="0" marL="84137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sng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현행(As-Is)</a:t>
                      </a:r>
                      <a:endParaRPr b="1" i="0" sz="1100" u="sng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84137" lvl="0" marL="84137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sng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목표(To-Be)</a:t>
                      </a:r>
                      <a:endParaRPr sz="1100" u="none" cap="none" strike="noStrike"/>
                    </a:p>
                    <a:p>
                      <a:pPr indent="-298450" lvl="0" marL="457200" marR="0" rtl="0" algn="l">
                        <a:lnSpc>
                          <a:spcPct val="11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댓글을 통해 서로 의견을 공유할 수 있다.</a:t>
                      </a:r>
                      <a:endParaRPr sz="11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88" name="Google Shape;888;g1cf34a6b960_0_112"/>
          <p:cNvSpPr txBox="1"/>
          <p:nvPr>
            <p:ph idx="3" type="body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To-Be Process 개요서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1cf34a6b960_0_120"/>
          <p:cNvSpPr txBox="1"/>
          <p:nvPr>
            <p:ph idx="3" type="body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To-Be Process Flow Chart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96" name="Google Shape;896;g1cf34a6b960_0_120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314450"/>
                <a:gridCol w="1349275"/>
                <a:gridCol w="1368150"/>
                <a:gridCol w="3024325"/>
                <a:gridCol w="1008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슬기로운 반려생활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 공유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병원 후기 댓글 관리</a:t>
                      </a:r>
                      <a:endParaRPr b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97" name="Google Shape;897;g1cf34a6b960_0_120"/>
          <p:cNvGraphicFramePr/>
          <p:nvPr/>
        </p:nvGraphicFramePr>
        <p:xfrm>
          <a:off x="276473" y="1778240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{A5A050FF-8F81-4EB0-90EF-962DBF2982FC}</a:tableStyleId>
              </a:tblPr>
              <a:tblGrid>
                <a:gridCol w="93610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</a:rPr>
                        <a:t>회원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9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98" name="Google Shape;898;g1cf34a6b960_0_120"/>
          <p:cNvSpPr/>
          <p:nvPr/>
        </p:nvSpPr>
        <p:spPr>
          <a:xfrm>
            <a:off x="6177136" y="2204864"/>
            <a:ext cx="1152144" cy="339336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댓글 관리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g1cf34a6b960_0_120"/>
          <p:cNvSpPr txBox="1"/>
          <p:nvPr/>
        </p:nvSpPr>
        <p:spPr>
          <a:xfrm>
            <a:off x="848544" y="5733256"/>
            <a:ext cx="79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g1cf34a6b960_0_120"/>
          <p:cNvSpPr/>
          <p:nvPr/>
        </p:nvSpPr>
        <p:spPr>
          <a:xfrm>
            <a:off x="4629131" y="5046346"/>
            <a:ext cx="1008000" cy="3669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댓글 수정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g1cf34a6b960_0_120"/>
          <p:cNvSpPr/>
          <p:nvPr/>
        </p:nvSpPr>
        <p:spPr>
          <a:xfrm>
            <a:off x="6405218" y="5041047"/>
            <a:ext cx="1008000" cy="3669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댓글 삭제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g1cf34a6b960_0_120"/>
          <p:cNvSpPr/>
          <p:nvPr/>
        </p:nvSpPr>
        <p:spPr>
          <a:xfrm>
            <a:off x="2745565" y="5041047"/>
            <a:ext cx="1008000" cy="3669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댓글 작성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g1cf34a6b960_0_120"/>
          <p:cNvSpPr/>
          <p:nvPr/>
        </p:nvSpPr>
        <p:spPr>
          <a:xfrm>
            <a:off x="489664" y="3407345"/>
            <a:ext cx="824360" cy="360040"/>
          </a:xfrm>
          <a:prstGeom prst="flowChartPredefinedProcess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2.4.2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Google Shape;904;g1cf34a6b960_0_120"/>
          <p:cNvSpPr txBox="1"/>
          <p:nvPr/>
        </p:nvSpPr>
        <p:spPr>
          <a:xfrm>
            <a:off x="1482250" y="3384245"/>
            <a:ext cx="310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g1cf34a6b960_0_120"/>
          <p:cNvSpPr txBox="1"/>
          <p:nvPr/>
        </p:nvSpPr>
        <p:spPr>
          <a:xfrm>
            <a:off x="2153794" y="3838916"/>
            <a:ext cx="294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g1cf34a6b960_0_120"/>
          <p:cNvSpPr/>
          <p:nvPr/>
        </p:nvSpPr>
        <p:spPr>
          <a:xfrm>
            <a:off x="4551020" y="5859241"/>
            <a:ext cx="1152144" cy="339336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댓글 관리 종료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g1cf34a6b960_0_120"/>
          <p:cNvSpPr/>
          <p:nvPr/>
        </p:nvSpPr>
        <p:spPr>
          <a:xfrm>
            <a:off x="1698625" y="3325925"/>
            <a:ext cx="1398550" cy="522875"/>
          </a:xfrm>
          <a:prstGeom prst="flowChartDecision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로그인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상태 확인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g1cf34a6b960_0_120"/>
          <p:cNvSpPr/>
          <p:nvPr/>
        </p:nvSpPr>
        <p:spPr>
          <a:xfrm>
            <a:off x="4623028" y="4249093"/>
            <a:ext cx="1008000" cy="3669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게시글 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상세 조회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Google Shape;909;g1cf34a6b960_0_120"/>
          <p:cNvSpPr/>
          <p:nvPr/>
        </p:nvSpPr>
        <p:spPr>
          <a:xfrm>
            <a:off x="2654537" y="2508094"/>
            <a:ext cx="1063800" cy="3897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게시글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목록 확인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g1cf34a6b960_0_120"/>
          <p:cNvSpPr/>
          <p:nvPr/>
        </p:nvSpPr>
        <p:spPr>
          <a:xfrm>
            <a:off x="4191404" y="2515466"/>
            <a:ext cx="1071000" cy="3750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카테고리 선택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1" name="Google Shape;911;g1cf34a6b960_0_120"/>
          <p:cNvCxnSpPr>
            <a:endCxn id="910" idx="3"/>
          </p:cNvCxnSpPr>
          <p:nvPr/>
        </p:nvCxnSpPr>
        <p:spPr>
          <a:xfrm flipH="1">
            <a:off x="5262404" y="2348966"/>
            <a:ext cx="914700" cy="354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12" name="Google Shape;912;g1cf34a6b960_0_120"/>
          <p:cNvCxnSpPr>
            <a:stCxn id="909" idx="1"/>
            <a:endCxn id="907" idx="0"/>
          </p:cNvCxnSpPr>
          <p:nvPr/>
        </p:nvCxnSpPr>
        <p:spPr>
          <a:xfrm flipH="1">
            <a:off x="2398037" y="2702944"/>
            <a:ext cx="256500" cy="6231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13" name="Google Shape;913;g1cf34a6b960_0_120"/>
          <p:cNvCxnSpPr>
            <a:stCxn id="907" idx="1"/>
            <a:endCxn id="903" idx="3"/>
          </p:cNvCxnSpPr>
          <p:nvPr/>
        </p:nvCxnSpPr>
        <p:spPr>
          <a:xfrm flipH="1">
            <a:off x="1314025" y="3587363"/>
            <a:ext cx="3846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14" name="Google Shape;914;g1cf34a6b960_0_120"/>
          <p:cNvCxnSpPr>
            <a:stCxn id="907" idx="2"/>
            <a:endCxn id="908" idx="0"/>
          </p:cNvCxnSpPr>
          <p:nvPr/>
        </p:nvCxnSpPr>
        <p:spPr>
          <a:xfrm flipH="1" rot="-5400000">
            <a:off x="3562350" y="2684350"/>
            <a:ext cx="400200" cy="2729100"/>
          </a:xfrm>
          <a:prstGeom prst="bentConnector3">
            <a:avLst>
              <a:gd fmla="val 5001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15" name="Google Shape;915;g1cf34a6b960_0_120"/>
          <p:cNvCxnSpPr>
            <a:stCxn id="908" idx="2"/>
            <a:endCxn id="902" idx="0"/>
          </p:cNvCxnSpPr>
          <p:nvPr/>
        </p:nvCxnSpPr>
        <p:spPr>
          <a:xfrm rot="5400000">
            <a:off x="3975778" y="3889843"/>
            <a:ext cx="425100" cy="18774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16" name="Google Shape;916;g1cf34a6b960_0_120"/>
          <p:cNvCxnSpPr>
            <a:stCxn id="908" idx="2"/>
            <a:endCxn id="901" idx="0"/>
          </p:cNvCxnSpPr>
          <p:nvPr/>
        </p:nvCxnSpPr>
        <p:spPr>
          <a:xfrm flipH="1" rot="-5400000">
            <a:off x="5805628" y="3937393"/>
            <a:ext cx="425100" cy="17823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17" name="Google Shape;917;g1cf34a6b960_0_120"/>
          <p:cNvCxnSpPr>
            <a:stCxn id="902" idx="2"/>
            <a:endCxn id="906" idx="1"/>
          </p:cNvCxnSpPr>
          <p:nvPr/>
        </p:nvCxnSpPr>
        <p:spPr>
          <a:xfrm flipH="1" rot="-5400000">
            <a:off x="3589765" y="5067747"/>
            <a:ext cx="621000" cy="13014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18" name="Google Shape;918;g1cf34a6b960_0_120"/>
          <p:cNvCxnSpPr>
            <a:stCxn id="901" idx="2"/>
            <a:endCxn id="906" idx="3"/>
          </p:cNvCxnSpPr>
          <p:nvPr/>
        </p:nvCxnSpPr>
        <p:spPr>
          <a:xfrm rot="5400000">
            <a:off x="5995718" y="5115447"/>
            <a:ext cx="621000" cy="12060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19" name="Google Shape;919;g1cf34a6b960_0_120"/>
          <p:cNvCxnSpPr>
            <a:stCxn id="910" idx="1"/>
            <a:endCxn id="909" idx="3"/>
          </p:cNvCxnSpPr>
          <p:nvPr/>
        </p:nvCxnSpPr>
        <p:spPr>
          <a:xfrm rot="10800000">
            <a:off x="3718304" y="2702966"/>
            <a:ext cx="473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20" name="Google Shape;920;g1cf34a6b960_0_120"/>
          <p:cNvCxnSpPr>
            <a:endCxn id="900" idx="0"/>
          </p:cNvCxnSpPr>
          <p:nvPr/>
        </p:nvCxnSpPr>
        <p:spPr>
          <a:xfrm>
            <a:off x="5127131" y="4615846"/>
            <a:ext cx="6000" cy="43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21" name="Google Shape;921;g1cf34a6b960_0_120"/>
          <p:cNvCxnSpPr>
            <a:stCxn id="900" idx="2"/>
            <a:endCxn id="906" idx="0"/>
          </p:cNvCxnSpPr>
          <p:nvPr/>
        </p:nvCxnSpPr>
        <p:spPr>
          <a:xfrm flipH="1">
            <a:off x="5127131" y="5413246"/>
            <a:ext cx="6000" cy="446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1cf34a6b960_0_145"/>
          <p:cNvSpPr txBox="1"/>
          <p:nvPr>
            <p:ph idx="3" type="body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설명 </a:t>
            </a:r>
            <a:endParaRPr/>
          </a:p>
        </p:txBody>
      </p:sp>
      <p:graphicFrame>
        <p:nvGraphicFramePr>
          <p:cNvPr id="929" name="Google Shape;929;g1cf34a6b960_0_145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314450"/>
                <a:gridCol w="1349275"/>
                <a:gridCol w="1368150"/>
                <a:gridCol w="3024325"/>
                <a:gridCol w="1008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슬기로운 반려생활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 공유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병원 후기 댓글 관리</a:t>
                      </a:r>
                      <a:endParaRPr b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30" name="Google Shape;930;g1cf34a6b960_0_145"/>
          <p:cNvGraphicFramePr/>
          <p:nvPr/>
        </p:nvGraphicFramePr>
        <p:xfrm>
          <a:off x="273050" y="174866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648075"/>
                <a:gridCol w="1536025"/>
                <a:gridCol w="4368625"/>
                <a:gridCol w="1008100"/>
                <a:gridCol w="864100"/>
                <a:gridCol w="936100"/>
              </a:tblGrid>
              <a:tr h="572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Number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명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5560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설명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수행주체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Input Data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Output Data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59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카테고리 선택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게시글 카테고리를 선택한다.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카테고리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선택된 카테고리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  게시글 목록 확인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  게시글 목록을 확인한다.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회원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게시글 목록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게시글 목록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상태 확인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시스템이 로그인 상태를 확인한다.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정보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상태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1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4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   게시글 상세 조회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   게시글 내용을 확인한다.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회원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게시글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선택된</a:t>
                      </a:r>
                      <a:endParaRPr sz="11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게시글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5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   댓글 작성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  자신 또는 타 회원의 게시글에 댓글을 작성한다.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회원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새로운 댓글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댓글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6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댓글 수정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자신이 작성한 댓글을 수정한다.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en-US" sz="1100" u="none" cap="none" strike="noStrike"/>
                        <a:t>회원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댓글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수정 대상</a:t>
                      </a:r>
                      <a:endParaRPr sz="11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댓글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7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  댓글 삭제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  사용자가 자신이 작성한 댓글을 삭제한다.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회원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댓글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 대상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댓글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7" name="Google Shape;937;g1cf34a6b960_0_155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314450"/>
                <a:gridCol w="1349275"/>
                <a:gridCol w="1368150"/>
                <a:gridCol w="3024325"/>
                <a:gridCol w="1008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sz="11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1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슬기로운 반려생활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100" u="none" cap="none" strike="noStrike"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 sz="11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 계정 관리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sz="11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</a:t>
                      </a:r>
                      <a:endParaRPr b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38" name="Google Shape;938;g1cf34a6b960_0_155"/>
          <p:cNvGraphicFramePr/>
          <p:nvPr/>
        </p:nvGraphicFramePr>
        <p:xfrm>
          <a:off x="273050" y="16791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004900"/>
                <a:gridCol w="4177500"/>
                <a:gridCol w="4177500"/>
              </a:tblGrid>
              <a:tr h="3896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설명</a:t>
                      </a:r>
                      <a:endParaRPr sz="1100" u="none" cap="none" strike="noStrike"/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Belleza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1.개요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18288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Belleza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비회원이 로그인을 통한 사이트 이용을 위해 개인정보를 입력하여 병원 찾기 및 커뮤니티, 병원후기작성, 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8288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Belleza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의료수첩 기능 등을 이용할 수 있는 회원으로 등록하는 기능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Belleza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8450" lvl="0" marL="45720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AutoNum type="arabicParenR"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이용약관, 정보제공동의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이용약관과 정보제공동의에 동의해야 진행할 수 있다.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15875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2)   필수 항목 입력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아이디, 아이디중복확인, 이메일, 패스워드, 패스워드 확인, 전화번호(선택사항)을 입력한다.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아이디는 영문자, 숫자조합으로 15글자 이하로 제한한다.</a:t>
                      </a:r>
                      <a:endParaRPr sz="11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닉네임은 영문자, 숫자, 한글조합으로 10글자 이하로 제한한다.</a:t>
                      </a:r>
                      <a:endParaRPr sz="11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비밀번호는 대소문자구분 영문자, 숫자조합으로 8글자 이상~20글자 이하로 제한한다.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15875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3)   중복 여부 확인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입력한 회원정보(아이디, 이메일)과 기존 회원DB대조를 통해 기존 가입 이력 여부를 확인한다.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15875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4)   이메일 본인인증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입력한 이메일로 인증번호를 받아 본인인증을 진행한다.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15875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5)   SNS 회원가입을 지원한다.(카카오, 구글, 네이버)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759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주요변화 사항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4137" lvl="0" marL="84137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sng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현행(As-Is)</a:t>
                      </a:r>
                      <a:endParaRPr b="1" i="0" sz="1100" u="sng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84137" lvl="0" marL="84137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sng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목표(To-Be)</a:t>
                      </a:r>
                      <a:endParaRPr sz="1100" u="none" cap="none" strike="noStrike"/>
                    </a:p>
                    <a:p>
                      <a:pPr indent="-171450" lvl="0" marL="171450" marR="0" rtl="0" algn="l">
                        <a:lnSpc>
                          <a:spcPct val="11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회원등록을 원하는 사용자에게 회원가입 기능을 제공한다.</a:t>
                      </a:r>
                      <a:endParaRPr sz="11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39" name="Google Shape;939;g1cf34a6b960_0_155"/>
          <p:cNvSpPr txBox="1"/>
          <p:nvPr>
            <p:ph idx="3" type="body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To-Be Process 개요서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1cf34a6b960_0_163"/>
          <p:cNvSpPr txBox="1"/>
          <p:nvPr>
            <p:ph idx="3" type="body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To-Be Process Flow Chart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47" name="Google Shape;947;g1cf34a6b960_0_163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314450"/>
                <a:gridCol w="1349275"/>
                <a:gridCol w="1368150"/>
                <a:gridCol w="3024325"/>
                <a:gridCol w="1008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슬기로운 반려생활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 계정 관리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</a:t>
                      </a:r>
                      <a:endParaRPr b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48" name="Google Shape;948;g1cf34a6b960_0_163"/>
          <p:cNvGraphicFramePr/>
          <p:nvPr/>
        </p:nvGraphicFramePr>
        <p:xfrm>
          <a:off x="273050" y="1705112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{A5A050FF-8F81-4EB0-90EF-962DBF2982FC}</a:tableStyleId>
              </a:tblPr>
              <a:tblGrid>
                <a:gridCol w="7560275"/>
                <a:gridCol w="18007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</a:rPr>
                        <a:t>회원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</a:rPr>
                        <a:t>시스템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9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49" name="Google Shape;949;g1cf34a6b960_0_163"/>
          <p:cNvSpPr/>
          <p:nvPr/>
        </p:nvSpPr>
        <p:spPr>
          <a:xfrm>
            <a:off x="593891" y="2348880"/>
            <a:ext cx="1545156" cy="470826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회원가입 시작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g1cf34a6b960_0_163"/>
          <p:cNvSpPr/>
          <p:nvPr/>
        </p:nvSpPr>
        <p:spPr>
          <a:xfrm>
            <a:off x="4292003" y="4246217"/>
            <a:ext cx="1334435" cy="555842"/>
          </a:xfrm>
          <a:prstGeom prst="flowChartDecision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이메일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중복 여부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Google Shape;951;g1cf34a6b960_0_163"/>
          <p:cNvSpPr/>
          <p:nvPr/>
        </p:nvSpPr>
        <p:spPr>
          <a:xfrm>
            <a:off x="2598197" y="4316213"/>
            <a:ext cx="1331100" cy="4158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필수 항목 입력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Google Shape;952;g1cf34a6b960_0_163"/>
          <p:cNvSpPr/>
          <p:nvPr/>
        </p:nvSpPr>
        <p:spPr>
          <a:xfrm>
            <a:off x="2552074" y="3183709"/>
            <a:ext cx="1423242" cy="589881"/>
          </a:xfrm>
          <a:prstGeom prst="flowChartDecision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이용 약관동의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3" name="Google Shape;953;g1cf34a6b960_0_163"/>
          <p:cNvSpPr/>
          <p:nvPr/>
        </p:nvSpPr>
        <p:spPr>
          <a:xfrm>
            <a:off x="8150313" y="4332905"/>
            <a:ext cx="1326564" cy="382482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회원가입 완료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4" name="Google Shape;954;g1cf34a6b960_0_163"/>
          <p:cNvSpPr txBox="1"/>
          <p:nvPr/>
        </p:nvSpPr>
        <p:spPr>
          <a:xfrm>
            <a:off x="4695176" y="4013802"/>
            <a:ext cx="796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g1cf34a6b960_0_163"/>
          <p:cNvSpPr txBox="1"/>
          <p:nvPr/>
        </p:nvSpPr>
        <p:spPr>
          <a:xfrm>
            <a:off x="3872211" y="3201650"/>
            <a:ext cx="796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6" name="Google Shape;956;g1cf34a6b960_0_163"/>
          <p:cNvSpPr/>
          <p:nvPr/>
        </p:nvSpPr>
        <p:spPr>
          <a:xfrm>
            <a:off x="553557" y="3183709"/>
            <a:ext cx="1625770" cy="589881"/>
          </a:xfrm>
          <a:prstGeom prst="flowChartDecision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일반 회원가입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7" name="Google Shape;957;g1cf34a6b960_0_163"/>
          <p:cNvSpPr txBox="1"/>
          <p:nvPr/>
        </p:nvSpPr>
        <p:spPr>
          <a:xfrm>
            <a:off x="3212343" y="3744983"/>
            <a:ext cx="796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8" name="Google Shape;958;g1cf34a6b960_0_163"/>
          <p:cNvSpPr txBox="1"/>
          <p:nvPr/>
        </p:nvSpPr>
        <p:spPr>
          <a:xfrm>
            <a:off x="5492104" y="4509130"/>
            <a:ext cx="688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9" name="Google Shape;959;g1cf34a6b960_0_163"/>
          <p:cNvSpPr/>
          <p:nvPr/>
        </p:nvSpPr>
        <p:spPr>
          <a:xfrm>
            <a:off x="700974" y="5026712"/>
            <a:ext cx="1331100" cy="4920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SNS 회원가입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0" name="Google Shape;960;g1cf34a6b960_0_163"/>
          <p:cNvSpPr txBox="1"/>
          <p:nvPr/>
        </p:nvSpPr>
        <p:spPr>
          <a:xfrm>
            <a:off x="7467809" y="4525060"/>
            <a:ext cx="796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1" name="Google Shape;961;g1cf34a6b960_0_163"/>
          <p:cNvSpPr/>
          <p:nvPr/>
        </p:nvSpPr>
        <p:spPr>
          <a:xfrm>
            <a:off x="8264736" y="3298629"/>
            <a:ext cx="951426" cy="360018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종료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2" name="Google Shape;962;g1cf34a6b960_0_163"/>
          <p:cNvSpPr txBox="1"/>
          <p:nvPr/>
        </p:nvSpPr>
        <p:spPr>
          <a:xfrm>
            <a:off x="1334876" y="3773590"/>
            <a:ext cx="688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g1cf34a6b960_0_163"/>
          <p:cNvSpPr/>
          <p:nvPr/>
        </p:nvSpPr>
        <p:spPr>
          <a:xfrm>
            <a:off x="8264736" y="5082185"/>
            <a:ext cx="1066800" cy="381000"/>
          </a:xfrm>
          <a:prstGeom prst="hexagon">
            <a:avLst>
              <a:gd fmla="val 45319" name="adj"/>
              <a:gd fmla="val 115470" name="vf"/>
            </a:avLst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SNS api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g1cf34a6b960_0_163"/>
          <p:cNvSpPr txBox="1"/>
          <p:nvPr/>
        </p:nvSpPr>
        <p:spPr>
          <a:xfrm>
            <a:off x="2061939" y="3190754"/>
            <a:ext cx="796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5" name="Google Shape;965;g1cf34a6b960_0_163"/>
          <p:cNvSpPr/>
          <p:nvPr/>
        </p:nvSpPr>
        <p:spPr>
          <a:xfrm>
            <a:off x="6063700" y="4246225"/>
            <a:ext cx="1462500" cy="555825"/>
          </a:xfrm>
          <a:prstGeom prst="flowChartDecision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이메일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인증번호 확인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Google Shape;966;g1cf34a6b960_0_163"/>
          <p:cNvSpPr txBox="1"/>
          <p:nvPr/>
        </p:nvSpPr>
        <p:spPr>
          <a:xfrm>
            <a:off x="6492537" y="4000244"/>
            <a:ext cx="688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7" name="Google Shape;967;g1cf34a6b960_0_163"/>
          <p:cNvCxnSpPr>
            <a:stCxn id="949" idx="2"/>
            <a:endCxn id="956" idx="0"/>
          </p:cNvCxnSpPr>
          <p:nvPr/>
        </p:nvCxnSpPr>
        <p:spPr>
          <a:xfrm>
            <a:off x="1366469" y="2819706"/>
            <a:ext cx="0" cy="3639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68" name="Google Shape;968;g1cf34a6b960_0_163"/>
          <p:cNvCxnSpPr>
            <a:stCxn id="956" idx="2"/>
            <a:endCxn id="959" idx="0"/>
          </p:cNvCxnSpPr>
          <p:nvPr/>
        </p:nvCxnSpPr>
        <p:spPr>
          <a:xfrm>
            <a:off x="1366442" y="3773590"/>
            <a:ext cx="0" cy="12531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69" name="Google Shape;969;g1cf34a6b960_0_163"/>
          <p:cNvCxnSpPr>
            <a:stCxn id="956" idx="3"/>
            <a:endCxn id="952" idx="1"/>
          </p:cNvCxnSpPr>
          <p:nvPr/>
        </p:nvCxnSpPr>
        <p:spPr>
          <a:xfrm>
            <a:off x="2179327" y="3478650"/>
            <a:ext cx="3726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70" name="Google Shape;970;g1cf34a6b960_0_163"/>
          <p:cNvCxnSpPr>
            <a:stCxn id="952" idx="3"/>
            <a:endCxn id="961" idx="1"/>
          </p:cNvCxnSpPr>
          <p:nvPr/>
        </p:nvCxnSpPr>
        <p:spPr>
          <a:xfrm>
            <a:off x="3975316" y="3478650"/>
            <a:ext cx="42894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71" name="Google Shape;971;g1cf34a6b960_0_163"/>
          <p:cNvCxnSpPr>
            <a:stCxn id="952" idx="2"/>
            <a:endCxn id="951" idx="0"/>
          </p:cNvCxnSpPr>
          <p:nvPr/>
        </p:nvCxnSpPr>
        <p:spPr>
          <a:xfrm>
            <a:off x="3263695" y="3773590"/>
            <a:ext cx="0" cy="5427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72" name="Google Shape;972;g1cf34a6b960_0_163"/>
          <p:cNvCxnSpPr>
            <a:stCxn id="951" idx="3"/>
            <a:endCxn id="950" idx="1"/>
          </p:cNvCxnSpPr>
          <p:nvPr/>
        </p:nvCxnSpPr>
        <p:spPr>
          <a:xfrm>
            <a:off x="3929297" y="4524113"/>
            <a:ext cx="3627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73" name="Google Shape;973;g1cf34a6b960_0_163"/>
          <p:cNvCxnSpPr>
            <a:stCxn id="950" idx="3"/>
            <a:endCxn id="965" idx="1"/>
          </p:cNvCxnSpPr>
          <p:nvPr/>
        </p:nvCxnSpPr>
        <p:spPr>
          <a:xfrm>
            <a:off x="5626438" y="4524138"/>
            <a:ext cx="4374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74" name="Google Shape;974;g1cf34a6b960_0_163"/>
          <p:cNvCxnSpPr>
            <a:stCxn id="965" idx="3"/>
            <a:endCxn id="953" idx="1"/>
          </p:cNvCxnSpPr>
          <p:nvPr/>
        </p:nvCxnSpPr>
        <p:spPr>
          <a:xfrm>
            <a:off x="7526200" y="4524138"/>
            <a:ext cx="6240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75" name="Google Shape;975;g1cf34a6b960_0_163"/>
          <p:cNvCxnSpPr>
            <a:stCxn id="959" idx="3"/>
            <a:endCxn id="963" idx="3"/>
          </p:cNvCxnSpPr>
          <p:nvPr/>
        </p:nvCxnSpPr>
        <p:spPr>
          <a:xfrm>
            <a:off x="2032074" y="5272712"/>
            <a:ext cx="62328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76" name="Google Shape;976;g1cf34a6b960_0_163"/>
          <p:cNvCxnSpPr/>
          <p:nvPr/>
        </p:nvCxnSpPr>
        <p:spPr>
          <a:xfrm rot="10800000">
            <a:off x="8813603" y="4732085"/>
            <a:ext cx="0" cy="3501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77" name="Google Shape;977;g1cf34a6b960_0_163"/>
          <p:cNvCxnSpPr>
            <a:stCxn id="950" idx="0"/>
            <a:endCxn id="978" idx="2"/>
          </p:cNvCxnSpPr>
          <p:nvPr/>
        </p:nvCxnSpPr>
        <p:spPr>
          <a:xfrm rot="10800000">
            <a:off x="4952321" y="2794817"/>
            <a:ext cx="6900" cy="14514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79" name="Google Shape;979;g1cf34a6b960_0_163"/>
          <p:cNvCxnSpPr>
            <a:stCxn id="965" idx="0"/>
          </p:cNvCxnSpPr>
          <p:nvPr/>
        </p:nvCxnSpPr>
        <p:spPr>
          <a:xfrm rot="10800000">
            <a:off x="6785950" y="3467725"/>
            <a:ext cx="9000" cy="7785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78" name="Google Shape;978;g1cf34a6b960_0_163"/>
          <p:cNvSpPr/>
          <p:nvPr/>
        </p:nvSpPr>
        <p:spPr>
          <a:xfrm>
            <a:off x="4360230" y="2379064"/>
            <a:ext cx="1184400" cy="415889"/>
          </a:xfrm>
          <a:prstGeom prst="flowChartPredefinedProcess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2.4.2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0" name="Google Shape;980;g1cf34a6b960_0_163"/>
          <p:cNvSpPr/>
          <p:nvPr/>
        </p:nvSpPr>
        <p:spPr>
          <a:xfrm>
            <a:off x="8264736" y="5751898"/>
            <a:ext cx="1066800" cy="381000"/>
          </a:xfrm>
          <a:prstGeom prst="hexagon">
            <a:avLst>
              <a:gd fmla="val 45319" name="adj"/>
              <a:gd fmla="val 115470" name="vf"/>
            </a:avLst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이메일 인증 api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1" name="Google Shape;981;g1cf34a6b960_0_163"/>
          <p:cNvCxnSpPr>
            <a:stCxn id="965" idx="2"/>
          </p:cNvCxnSpPr>
          <p:nvPr/>
        </p:nvCxnSpPr>
        <p:spPr>
          <a:xfrm flipH="1" rot="-5400000">
            <a:off x="6956050" y="4640950"/>
            <a:ext cx="1140300" cy="1462500"/>
          </a:xfrm>
          <a:prstGeom prst="bentConnector2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2" name="Google Shape;202;p5"/>
          <p:cNvGraphicFramePr/>
          <p:nvPr/>
        </p:nvGraphicFramePr>
        <p:xfrm>
          <a:off x="272481" y="6357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314450"/>
                <a:gridCol w="1349275"/>
                <a:gridCol w="1368150"/>
                <a:gridCol w="3168350"/>
                <a:gridCol w="864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슬기로운 반려생활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sz="1400" u="none" cap="none" strike="noStrike"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2.1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병원 계정 관리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2.1.1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병원 회원가입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3" name="Google Shape;203;p5"/>
          <p:cNvSpPr txBox="1"/>
          <p:nvPr>
            <p:ph idx="3" type="body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설명 </a:t>
            </a:r>
            <a:endParaRPr/>
          </a:p>
        </p:txBody>
      </p:sp>
      <p:graphicFrame>
        <p:nvGraphicFramePr>
          <p:cNvPr id="204" name="Google Shape;204;p5"/>
          <p:cNvGraphicFramePr/>
          <p:nvPr/>
        </p:nvGraphicFramePr>
        <p:xfrm>
          <a:off x="272481" y="17008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648075"/>
                <a:gridCol w="1536025"/>
                <a:gridCol w="4368625"/>
                <a:gridCol w="1008100"/>
                <a:gridCol w="864100"/>
                <a:gridCol w="936100"/>
              </a:tblGrid>
              <a:tr h="56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Number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명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5560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설명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수행주체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Input Data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Output Data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587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병원회원가입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가입시 병원 회원가입을 선택한다.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사용자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가입 유형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가입 유형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2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이용약관, 정보제공 동의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병원회원가입을 위해 약관, 정보제공 동의여부를 확인한다.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사용자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약관,</a:t>
                      </a:r>
                      <a:endParaRPr sz="11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정보제공</a:t>
                      </a:r>
                      <a:endParaRPr sz="11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동의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이용 약관,</a:t>
                      </a:r>
                      <a:endParaRPr sz="11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정보제공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3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필수 항목 작성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회원가입절차를 위한 필수 항목을 입력 받는다.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사용자</a:t>
                      </a:r>
                      <a:endParaRPr b="1"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회원 정보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회원가입 양식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동물 병원 등록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동물 병원 등록 유무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를 확인한다.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시스템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회원 정보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회원정보</a:t>
                      </a:r>
                      <a:endParaRPr sz="11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존재여부</a:t>
                      </a:r>
                      <a:endParaRPr sz="11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1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9999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동물 병원 정보 입력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입력된 필수 항목 외에 추가 정보를 입력한다.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사용자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 인증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병원인증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이메일 중복 체크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 받은 이메일이 이미 있는지 확인한다.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시스템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회원 정보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회원정보</a:t>
                      </a:r>
                      <a:endParaRPr sz="11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존재여부</a:t>
                      </a:r>
                      <a:endParaRPr sz="11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9998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 본인 인증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 받은 이메일로 인증번호를 받아 본인인증절차를 진행한다.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사용자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 인증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병원인증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1cf34a6b960_0_188"/>
          <p:cNvSpPr txBox="1"/>
          <p:nvPr>
            <p:ph idx="3" type="body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설명 </a:t>
            </a:r>
            <a:endParaRPr/>
          </a:p>
        </p:txBody>
      </p:sp>
      <p:graphicFrame>
        <p:nvGraphicFramePr>
          <p:cNvPr id="989" name="Google Shape;989;g1cf34a6b960_0_188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314450"/>
                <a:gridCol w="1349275"/>
                <a:gridCol w="1368150"/>
                <a:gridCol w="3024325"/>
                <a:gridCol w="1008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슬기로운 반려생활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 계정 관리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</a:t>
                      </a:r>
                      <a:endParaRPr b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90" name="Google Shape;990;g1cf34a6b960_0_188"/>
          <p:cNvGraphicFramePr/>
          <p:nvPr/>
        </p:nvGraphicFramePr>
        <p:xfrm>
          <a:off x="274251" y="17008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648075"/>
                <a:gridCol w="1536025"/>
                <a:gridCol w="4368625"/>
                <a:gridCol w="1008100"/>
                <a:gridCol w="864100"/>
                <a:gridCol w="936100"/>
              </a:tblGrid>
              <a:tr h="504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Number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명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5560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설명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수행주체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Input Data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Output Data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507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  회원가입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  회원 가입시 일반 회원가입과 SNS회원가입을 구분하여 선택한다.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사용자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가입 유형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가입 유형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4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SNS회원가입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SNS회원가입창으로 연결한다. 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SNS정보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SNS api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7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이용약관동의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일반회원가입을 위해 약관동의여부를 확인한다.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약관동의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이용약관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0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 항목 작성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회원가입절차를 위한 필수 항목을 입력 받는다.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회원</a:t>
                      </a:r>
                      <a:endParaRPr sz="11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정보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회원가입</a:t>
                      </a:r>
                      <a:endParaRPr sz="11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양식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 중복 여부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 받은 이메일이 이미 있는 이메일인지 확인한다.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회원</a:t>
                      </a:r>
                      <a:endParaRPr sz="11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정보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회원정보</a:t>
                      </a:r>
                      <a:endParaRPr sz="11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존재여부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7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 본인인증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입력 받은 이메일로 인증번호를 받아 본인인증절차를 진행한다.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사용자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이메일 인증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본인인증</a:t>
                      </a:r>
                      <a:endParaRPr sz="11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이메일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7" name="Google Shape;997;g1cf34a6b960_0_241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314450"/>
                <a:gridCol w="1349275"/>
                <a:gridCol w="1368150"/>
                <a:gridCol w="3024325"/>
                <a:gridCol w="1008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슬기로운 반려생활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 계정 관리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및 로그아웃</a:t>
                      </a:r>
                      <a:endParaRPr b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98" name="Google Shape;998;g1cf34a6b960_0_241"/>
          <p:cNvSpPr txBox="1"/>
          <p:nvPr>
            <p:ph idx="3" type="body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To-Be Process 개요서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9" name="Google Shape;999;g1cf34a6b960_0_241"/>
          <p:cNvGraphicFramePr/>
          <p:nvPr/>
        </p:nvGraphicFramePr>
        <p:xfrm>
          <a:off x="273050" y="16791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004900"/>
                <a:gridCol w="4177500"/>
                <a:gridCol w="4177500"/>
              </a:tblGrid>
              <a:tr h="3329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설명</a:t>
                      </a:r>
                      <a:endParaRPr sz="1100" u="none" cap="none" strike="noStrike"/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1.개요</a:t>
                      </a:r>
                      <a:endParaRPr sz="1100" u="none" cap="none" strike="noStrike"/>
                    </a:p>
                    <a:p>
                      <a:pPr indent="0" lvl="0" marL="27432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Belleza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로그인 정보 또는 SNS를 이용하여 로그인 할 수 있게 하는 프로세스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22860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8450" lvl="0" marL="45720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AutoNum type="arabicParenR"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</a:t>
                      </a:r>
                      <a:endParaRPr sz="11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 로그인 혹은 외부 엔터티를 사용하여 SNS로 로그인을 할 수 있다.</a:t>
                      </a:r>
                      <a:endParaRPr sz="11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입력된 아이디와 비밀번호가 회원정보DB정보와 일치하면 로그인하여 회원 권한을 부여한다.</a:t>
                      </a:r>
                      <a:endParaRPr sz="11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및 패스워드 불일치시 로그인이 불가능하다.</a:t>
                      </a:r>
                      <a:endParaRPr sz="11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5875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2)   로그아웃</a:t>
                      </a:r>
                      <a:endParaRPr sz="11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로그인 상태여야 하며, 로그인 이후에 할 수 있는 동작들이 제한된다.</a:t>
                      </a:r>
                      <a:endParaRPr sz="11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로그아웃이 되면 메인화면으로 전환된다.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1296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주요변화 사항</a:t>
                      </a:r>
                      <a:endParaRPr sz="1100" u="none" cap="none" strike="noStrike"/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4137" lvl="0" marL="84137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sng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현행(As-Is)</a:t>
                      </a:r>
                      <a:endParaRPr b="1" sz="1100" u="sng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84137" lvl="0" marL="84137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sng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목표(To-Be)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171450" lvl="0" marL="171450" marR="0" rtl="0" algn="l">
                        <a:lnSpc>
                          <a:spcPct val="11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Char char="•"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시 계정과 패스워드를 확인한다.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171450" lvl="0" marL="171450" marR="0" rtl="0" algn="l">
                        <a:lnSpc>
                          <a:spcPct val="11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Char char="•"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로그인 전, 후 사용 가능한 기능이 달라진다.</a:t>
                      </a:r>
                      <a:endParaRPr b="1" i="0" sz="1100" u="sng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1cf34a6b960_0_249"/>
          <p:cNvSpPr txBox="1"/>
          <p:nvPr>
            <p:ph idx="3" type="body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To-Be Process Flow Chart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07" name="Google Shape;1007;g1cf34a6b960_0_249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314450"/>
                <a:gridCol w="1349275"/>
                <a:gridCol w="1368150"/>
                <a:gridCol w="3024325"/>
                <a:gridCol w="1008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슬기로운 반려생활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 계정 관리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및 로그아웃</a:t>
                      </a:r>
                      <a:endParaRPr b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08" name="Google Shape;1008;g1cf34a6b960_0_249"/>
          <p:cNvGraphicFramePr/>
          <p:nvPr/>
        </p:nvGraphicFramePr>
        <p:xfrm>
          <a:off x="273050" y="1705112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{A5A050FF-8F81-4EB0-90EF-962DBF2982FC}</a:tableStyleId>
              </a:tblPr>
              <a:tblGrid>
                <a:gridCol w="7344250"/>
                <a:gridCol w="2016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</a:rPr>
                        <a:t>회원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</a:rPr>
                        <a:t>시스템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9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09" name="Google Shape;1009;g1cf34a6b960_0_249"/>
          <p:cNvSpPr/>
          <p:nvPr/>
        </p:nvSpPr>
        <p:spPr>
          <a:xfrm>
            <a:off x="3345617" y="2683413"/>
            <a:ext cx="1469664" cy="431730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로그인 시작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0" name="Google Shape;1010;g1cf34a6b960_0_249"/>
          <p:cNvSpPr/>
          <p:nvPr/>
        </p:nvSpPr>
        <p:spPr>
          <a:xfrm>
            <a:off x="664282" y="2727932"/>
            <a:ext cx="1336392" cy="406890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로그아웃 시작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1" name="Google Shape;1011;g1cf34a6b960_0_249"/>
          <p:cNvSpPr/>
          <p:nvPr/>
        </p:nvSpPr>
        <p:spPr>
          <a:xfrm>
            <a:off x="3447334" y="5302908"/>
            <a:ext cx="1271507" cy="502356"/>
          </a:xfrm>
          <a:prstGeom prst="flowChartDecision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회원정보 확인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2" name="Google Shape;1012;g1cf34a6b960_0_249"/>
          <p:cNvSpPr/>
          <p:nvPr/>
        </p:nvSpPr>
        <p:spPr>
          <a:xfrm>
            <a:off x="657384" y="3446398"/>
            <a:ext cx="1343400" cy="4659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로그아웃 요청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3" name="Google Shape;1013;g1cf34a6b960_0_249"/>
          <p:cNvSpPr/>
          <p:nvPr/>
        </p:nvSpPr>
        <p:spPr>
          <a:xfrm>
            <a:off x="657384" y="4246222"/>
            <a:ext cx="1343304" cy="406890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로그아웃 실행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4" name="Google Shape;1014;g1cf34a6b960_0_249"/>
          <p:cNvSpPr txBox="1"/>
          <p:nvPr/>
        </p:nvSpPr>
        <p:spPr>
          <a:xfrm>
            <a:off x="4885423" y="5302908"/>
            <a:ext cx="719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일치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5" name="Google Shape;1015;g1cf34a6b960_0_249"/>
          <p:cNvSpPr txBox="1"/>
          <p:nvPr/>
        </p:nvSpPr>
        <p:spPr>
          <a:xfrm>
            <a:off x="2489836" y="4971708"/>
            <a:ext cx="720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불일치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6" name="Google Shape;1016;g1cf34a6b960_0_249"/>
          <p:cNvSpPr/>
          <p:nvPr/>
        </p:nvSpPr>
        <p:spPr>
          <a:xfrm>
            <a:off x="5771366" y="5329641"/>
            <a:ext cx="1365876" cy="464346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로그인 완료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7" name="Google Shape;1017;g1cf34a6b960_0_249"/>
          <p:cNvCxnSpPr>
            <a:stCxn id="1009" idx="2"/>
            <a:endCxn id="1018" idx="0"/>
          </p:cNvCxnSpPr>
          <p:nvPr/>
        </p:nvCxnSpPr>
        <p:spPr>
          <a:xfrm>
            <a:off x="4080449" y="3115143"/>
            <a:ext cx="0" cy="4842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19" name="Google Shape;1019;g1cf34a6b960_0_249"/>
          <p:cNvCxnSpPr>
            <a:endCxn id="1011" idx="0"/>
          </p:cNvCxnSpPr>
          <p:nvPr/>
        </p:nvCxnSpPr>
        <p:spPr>
          <a:xfrm>
            <a:off x="4083088" y="4902108"/>
            <a:ext cx="0" cy="4008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20" name="Google Shape;1020;g1cf34a6b960_0_249"/>
          <p:cNvSpPr txBox="1"/>
          <p:nvPr/>
        </p:nvSpPr>
        <p:spPr>
          <a:xfrm>
            <a:off x="3852879" y="4022102"/>
            <a:ext cx="1056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1" name="Google Shape;1021;g1cf34a6b960_0_249"/>
          <p:cNvCxnSpPr>
            <a:stCxn id="1010" idx="2"/>
            <a:endCxn id="1012" idx="0"/>
          </p:cNvCxnSpPr>
          <p:nvPr/>
        </p:nvCxnSpPr>
        <p:spPr>
          <a:xfrm flipH="1">
            <a:off x="1329178" y="3134822"/>
            <a:ext cx="3300" cy="3117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22" name="Google Shape;1022;g1cf34a6b960_0_249"/>
          <p:cNvCxnSpPr>
            <a:stCxn id="1012" idx="2"/>
            <a:endCxn id="1013" idx="0"/>
          </p:cNvCxnSpPr>
          <p:nvPr/>
        </p:nvCxnSpPr>
        <p:spPr>
          <a:xfrm>
            <a:off x="1329084" y="3912298"/>
            <a:ext cx="0" cy="3339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18" name="Google Shape;1018;g1cf34a6b960_0_249"/>
          <p:cNvSpPr/>
          <p:nvPr/>
        </p:nvSpPr>
        <p:spPr>
          <a:xfrm>
            <a:off x="3444690" y="3599437"/>
            <a:ext cx="1271507" cy="480686"/>
          </a:xfrm>
          <a:prstGeom prst="flowChartDecision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일반 로그인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3" name="Google Shape;1023;g1cf34a6b960_0_249"/>
          <p:cNvSpPr/>
          <p:nvPr/>
        </p:nvSpPr>
        <p:spPr>
          <a:xfrm>
            <a:off x="5782224" y="3608642"/>
            <a:ext cx="1152000" cy="4608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SNS 로그인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4" name="Google Shape;1024;g1cf34a6b960_0_249"/>
          <p:cNvSpPr/>
          <p:nvPr/>
        </p:nvSpPr>
        <p:spPr>
          <a:xfrm>
            <a:off x="7994211" y="3651061"/>
            <a:ext cx="1066800" cy="381000"/>
          </a:xfrm>
          <a:prstGeom prst="hexagon">
            <a:avLst>
              <a:gd fmla="val 45319" name="adj"/>
              <a:gd fmla="val 115470" name="vf"/>
            </a:avLst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외부 엔터티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5" name="Google Shape;1025;g1cf34a6b960_0_249"/>
          <p:cNvCxnSpPr>
            <a:endCxn id="1026" idx="0"/>
          </p:cNvCxnSpPr>
          <p:nvPr/>
        </p:nvCxnSpPr>
        <p:spPr>
          <a:xfrm>
            <a:off x="4083709" y="4088665"/>
            <a:ext cx="0" cy="3774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27" name="Google Shape;1027;g1cf34a6b960_0_249"/>
          <p:cNvCxnSpPr>
            <a:endCxn id="1023" idx="1"/>
          </p:cNvCxnSpPr>
          <p:nvPr/>
        </p:nvCxnSpPr>
        <p:spPr>
          <a:xfrm>
            <a:off x="4716324" y="3839042"/>
            <a:ext cx="10659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28" name="Google Shape;1028;g1cf34a6b960_0_249"/>
          <p:cNvCxnSpPr>
            <a:stCxn id="1011" idx="3"/>
            <a:endCxn id="1016" idx="1"/>
          </p:cNvCxnSpPr>
          <p:nvPr/>
        </p:nvCxnSpPr>
        <p:spPr>
          <a:xfrm>
            <a:off x="4718841" y="5554086"/>
            <a:ext cx="1052400" cy="78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29" name="Google Shape;1029;g1cf34a6b960_0_249"/>
          <p:cNvSpPr txBox="1"/>
          <p:nvPr/>
        </p:nvSpPr>
        <p:spPr>
          <a:xfrm>
            <a:off x="4664144" y="3520256"/>
            <a:ext cx="3501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0" name="Google Shape;1030;g1cf34a6b960_0_249"/>
          <p:cNvCxnSpPr/>
          <p:nvPr/>
        </p:nvCxnSpPr>
        <p:spPr>
          <a:xfrm>
            <a:off x="6955766" y="3839051"/>
            <a:ext cx="10446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31" name="Google Shape;1031;g1cf34a6b960_0_249"/>
          <p:cNvCxnSpPr>
            <a:endCxn id="1016" idx="3"/>
          </p:cNvCxnSpPr>
          <p:nvPr/>
        </p:nvCxnSpPr>
        <p:spPr>
          <a:xfrm rot="5400000">
            <a:off x="7067642" y="4101714"/>
            <a:ext cx="1529700" cy="1390500"/>
          </a:xfrm>
          <a:prstGeom prst="bentConnector2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32" name="Google Shape;1032;g1cf34a6b960_0_249"/>
          <p:cNvSpPr/>
          <p:nvPr/>
        </p:nvSpPr>
        <p:spPr>
          <a:xfrm>
            <a:off x="5771366" y="4491476"/>
            <a:ext cx="1333181" cy="415889"/>
          </a:xfrm>
          <a:prstGeom prst="flowChartPredefinedProcess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정보 찾기</a:t>
            </a:r>
            <a:endParaRPr b="0" i="0" sz="11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2.4.3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6" name="Google Shape;1026;g1cf34a6b960_0_249"/>
          <p:cNvSpPr/>
          <p:nvPr/>
        </p:nvSpPr>
        <p:spPr>
          <a:xfrm>
            <a:off x="3447955" y="4466065"/>
            <a:ext cx="1271507" cy="502356"/>
          </a:xfrm>
          <a:prstGeom prst="flowChartDecision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로그인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정보 입력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3" name="Google Shape;1033;g1cf34a6b960_0_249"/>
          <p:cNvCxnSpPr>
            <a:stCxn id="1026" idx="3"/>
            <a:endCxn id="1032" idx="1"/>
          </p:cNvCxnSpPr>
          <p:nvPr/>
        </p:nvCxnSpPr>
        <p:spPr>
          <a:xfrm flipH="1" rot="10800000">
            <a:off x="4719462" y="4699543"/>
            <a:ext cx="1051800" cy="177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34" name="Google Shape;1034;g1cf34a6b960_0_249"/>
          <p:cNvSpPr txBox="1"/>
          <p:nvPr/>
        </p:nvSpPr>
        <p:spPr>
          <a:xfrm>
            <a:off x="4610301" y="4453250"/>
            <a:ext cx="3501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5" name="Google Shape;1035;g1cf34a6b960_0_249"/>
          <p:cNvSpPr txBox="1"/>
          <p:nvPr/>
        </p:nvSpPr>
        <p:spPr>
          <a:xfrm>
            <a:off x="3860375" y="4901993"/>
            <a:ext cx="3501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6" name="Google Shape;1036;g1cf34a6b960_0_249"/>
          <p:cNvCxnSpPr>
            <a:stCxn id="1011" idx="1"/>
            <a:endCxn id="1026" idx="1"/>
          </p:cNvCxnSpPr>
          <p:nvPr/>
        </p:nvCxnSpPr>
        <p:spPr>
          <a:xfrm flipH="1" rot="10800000">
            <a:off x="3447334" y="4717386"/>
            <a:ext cx="600" cy="836700"/>
          </a:xfrm>
          <a:prstGeom prst="bentConnector3">
            <a:avLst>
              <a:gd fmla="val -39687500" name="adj1"/>
            </a:avLst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1cf34a6b960_0_274"/>
          <p:cNvSpPr txBox="1"/>
          <p:nvPr>
            <p:ph idx="3" type="body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설명 </a:t>
            </a:r>
            <a:endParaRPr/>
          </a:p>
        </p:txBody>
      </p:sp>
      <p:graphicFrame>
        <p:nvGraphicFramePr>
          <p:cNvPr id="1044" name="Google Shape;1044;g1cf34a6b960_0_274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314450"/>
                <a:gridCol w="1349275"/>
                <a:gridCol w="1368150"/>
                <a:gridCol w="3024325"/>
                <a:gridCol w="1008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슬기로운 반려생활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 계정 관리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</a:t>
                      </a:r>
                      <a:endParaRPr b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45" name="Google Shape;1045;g1cf34a6b960_0_274"/>
          <p:cNvGraphicFramePr/>
          <p:nvPr/>
        </p:nvGraphicFramePr>
        <p:xfrm>
          <a:off x="272481" y="17008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648075"/>
                <a:gridCol w="1536025"/>
                <a:gridCol w="4368625"/>
                <a:gridCol w="1008100"/>
                <a:gridCol w="864100"/>
                <a:gridCol w="936100"/>
              </a:tblGrid>
              <a:tr h="504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Number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명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5560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설명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수행주체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Input Data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Output Data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587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SNS로그인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SNS로 로그인 시도를 한다.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정보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SNS로그인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 로그인 정보 입력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 로그인 정보를 입력한다.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정보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양식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1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 회원 정보 확인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  입력 받은 로그인정보와 회원정보를 비교하여 로그인 처리를 한다.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시스템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로그인 정보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회원정보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1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로그아웃 요청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로그아웃을 요청한다.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1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로그아웃 실행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로그아웃을 실행한다.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2" name="Google Shape;1052;g1cf34a6b960_0_284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314450"/>
                <a:gridCol w="1349275"/>
                <a:gridCol w="1368150"/>
                <a:gridCol w="3024325"/>
                <a:gridCol w="1008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슬기로운 반려생활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 계정 관리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 회원 정보 찾기</a:t>
                      </a:r>
                      <a:endParaRPr b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53" name="Google Shape;1053;g1cf34a6b960_0_284"/>
          <p:cNvSpPr txBox="1"/>
          <p:nvPr>
            <p:ph idx="3" type="body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To-Be Process 개요서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54" name="Google Shape;1054;g1cf34a6b960_0_284"/>
          <p:cNvGraphicFramePr/>
          <p:nvPr/>
        </p:nvGraphicFramePr>
        <p:xfrm>
          <a:off x="273050" y="16791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004900"/>
                <a:gridCol w="4177500"/>
                <a:gridCol w="4177500"/>
              </a:tblGrid>
              <a:tr h="3329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설명</a:t>
                      </a:r>
                      <a:endParaRPr sz="1100" u="none" cap="none" strike="noStrike"/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1.개요</a:t>
                      </a:r>
                      <a:endParaRPr sz="1100" u="none" cap="none" strike="noStrike"/>
                    </a:p>
                    <a:p>
                      <a:pPr indent="0" lvl="0" marL="27432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회원이 분실한 아이디, 비밀번호를 찾아 사이트의 기능을 이용할 수 있게 하는 프로세스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8450" lvl="0" marL="457200" marR="0" rtl="0"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AutoNum type="arabicParenR"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찾기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외부 엔터티를 이용해 이메일로 본인인증을 한다.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찾기 후 바로 비밀번호 찾기로 이어 진행할 수 있다.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58750" marR="0" rtl="0"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2)   비밀번호 찾기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외부 엔터티를 이용해 이메일로 본인인증을 한다.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새로운 비밀번호로 변경하는 방법으로 비밀번호를 획득한다.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1296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주요변화 사항</a:t>
                      </a:r>
                      <a:endParaRPr sz="1100" u="none" cap="none" strike="noStrike"/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4137" lvl="0" marL="84137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sng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현행(As-Is)</a:t>
                      </a:r>
                      <a:endParaRPr sz="11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84137" lvl="0" marL="84137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sng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목표(To-Be)</a:t>
                      </a:r>
                      <a:endParaRPr sz="1100" u="none" cap="none" strike="noStrike"/>
                    </a:p>
                    <a:p>
                      <a:pPr indent="-171450" lvl="0" marL="171450" marR="0" rtl="0" algn="l">
                        <a:lnSpc>
                          <a:spcPct val="11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회원이 아이디, 비밀번호를 찾아 사이트의 주요 기능을 이용할 수 있다.</a:t>
                      </a:r>
                      <a:endParaRPr sz="11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g1cf34a6b960_0_292"/>
          <p:cNvSpPr txBox="1"/>
          <p:nvPr>
            <p:ph idx="3" type="body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To-Be Process Flow Chart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62" name="Google Shape;1062;g1cf34a6b960_0_292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314450"/>
                <a:gridCol w="1349275"/>
                <a:gridCol w="1368150"/>
                <a:gridCol w="3024325"/>
                <a:gridCol w="1008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슬기로운 반려생활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 계정 관리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 회원 정보 찾기</a:t>
                      </a:r>
                      <a:endParaRPr b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63" name="Google Shape;1063;g1cf34a6b960_0_292"/>
          <p:cNvGraphicFramePr/>
          <p:nvPr/>
        </p:nvGraphicFramePr>
        <p:xfrm>
          <a:off x="273050" y="1705112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{A5A050FF-8F81-4EB0-90EF-962DBF2982FC}</a:tableStyleId>
              </a:tblPr>
              <a:tblGrid>
                <a:gridCol w="6840200"/>
                <a:gridCol w="25208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</a:rPr>
                        <a:t>회원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</a:rPr>
                        <a:t>시스템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9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64" name="Google Shape;1064;g1cf34a6b960_0_292"/>
          <p:cNvSpPr/>
          <p:nvPr/>
        </p:nvSpPr>
        <p:spPr>
          <a:xfrm>
            <a:off x="3326118" y="2153118"/>
            <a:ext cx="1194858" cy="419526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 정보 찾기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5" name="Google Shape;1065;g1cf34a6b960_0_292"/>
          <p:cNvSpPr/>
          <p:nvPr/>
        </p:nvSpPr>
        <p:spPr>
          <a:xfrm>
            <a:off x="1427437" y="3069425"/>
            <a:ext cx="1395900" cy="3261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아이디 찾기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Google Shape;1066;g1cf34a6b960_0_292"/>
          <p:cNvSpPr/>
          <p:nvPr/>
        </p:nvSpPr>
        <p:spPr>
          <a:xfrm>
            <a:off x="5055401" y="3069425"/>
            <a:ext cx="1395900" cy="3261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비밀번호 찾기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7" name="Google Shape;1067;g1cf34a6b960_0_292"/>
          <p:cNvSpPr/>
          <p:nvPr/>
        </p:nvSpPr>
        <p:spPr>
          <a:xfrm>
            <a:off x="4439483" y="5785467"/>
            <a:ext cx="1572804" cy="432054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 정보 찾기 완료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g1cf34a6b960_0_292"/>
          <p:cNvSpPr/>
          <p:nvPr/>
        </p:nvSpPr>
        <p:spPr>
          <a:xfrm>
            <a:off x="3385546" y="5202069"/>
            <a:ext cx="1395900" cy="3261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아이디 조회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069;g1cf34a6b960_0_292"/>
          <p:cNvSpPr/>
          <p:nvPr/>
        </p:nvSpPr>
        <p:spPr>
          <a:xfrm>
            <a:off x="5055401" y="3658041"/>
            <a:ext cx="1395900" cy="3261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본인 아이디 확인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070;g1cf34a6b960_0_292"/>
          <p:cNvSpPr/>
          <p:nvPr/>
        </p:nvSpPr>
        <p:spPr>
          <a:xfrm>
            <a:off x="7473280" y="4288405"/>
            <a:ext cx="1584300" cy="394800"/>
          </a:xfrm>
          <a:prstGeom prst="hexagon">
            <a:avLst>
              <a:gd fmla="val 45319" name="adj"/>
              <a:gd fmla="val 115470" name="vf"/>
            </a:avLst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이메일 본인인증 api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g1cf34a6b960_0_292"/>
          <p:cNvSpPr/>
          <p:nvPr/>
        </p:nvSpPr>
        <p:spPr>
          <a:xfrm>
            <a:off x="5487423" y="5202067"/>
            <a:ext cx="1395900" cy="3261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비밀번호 수정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2" name="Google Shape;1072;g1cf34a6b960_0_292"/>
          <p:cNvCxnSpPr>
            <a:stCxn id="1064" idx="2"/>
            <a:endCxn id="1065" idx="0"/>
          </p:cNvCxnSpPr>
          <p:nvPr/>
        </p:nvCxnSpPr>
        <p:spPr>
          <a:xfrm rot="5400000">
            <a:off x="2776047" y="1921944"/>
            <a:ext cx="496800" cy="17982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73" name="Google Shape;1073;g1cf34a6b960_0_292"/>
          <p:cNvCxnSpPr>
            <a:stCxn id="1064" idx="2"/>
            <a:endCxn id="1066" idx="0"/>
          </p:cNvCxnSpPr>
          <p:nvPr/>
        </p:nvCxnSpPr>
        <p:spPr>
          <a:xfrm flipH="1" rot="-5400000">
            <a:off x="4589997" y="1906194"/>
            <a:ext cx="496800" cy="18297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74" name="Google Shape;1074;g1cf34a6b960_0_292"/>
          <p:cNvCxnSpPr>
            <a:stCxn id="1066" idx="2"/>
            <a:endCxn id="1069" idx="0"/>
          </p:cNvCxnSpPr>
          <p:nvPr/>
        </p:nvCxnSpPr>
        <p:spPr>
          <a:xfrm>
            <a:off x="5753351" y="3395525"/>
            <a:ext cx="0" cy="262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75" name="Google Shape;1075;g1cf34a6b960_0_292"/>
          <p:cNvCxnSpPr>
            <a:stCxn id="1065" idx="2"/>
          </p:cNvCxnSpPr>
          <p:nvPr/>
        </p:nvCxnSpPr>
        <p:spPr>
          <a:xfrm flipH="1" rot="-5400000">
            <a:off x="2575687" y="2945225"/>
            <a:ext cx="897600" cy="1798200"/>
          </a:xfrm>
          <a:prstGeom prst="bentConnector2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76" name="Google Shape;1076;g1cf34a6b960_0_292"/>
          <p:cNvCxnSpPr>
            <a:stCxn id="1069" idx="2"/>
          </p:cNvCxnSpPr>
          <p:nvPr/>
        </p:nvCxnSpPr>
        <p:spPr>
          <a:xfrm rot="5400000">
            <a:off x="4684001" y="3223791"/>
            <a:ext cx="309000" cy="1829700"/>
          </a:xfrm>
          <a:prstGeom prst="bentConnector2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77" name="Google Shape;1077;g1cf34a6b960_0_292"/>
          <p:cNvCxnSpPr>
            <a:stCxn id="1070" idx="3"/>
          </p:cNvCxnSpPr>
          <p:nvPr/>
        </p:nvCxnSpPr>
        <p:spPr>
          <a:xfrm rot="10800000">
            <a:off x="4621480" y="4485805"/>
            <a:ext cx="28518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78" name="Google Shape;1078;g1cf34a6b960_0_292"/>
          <p:cNvCxnSpPr>
            <a:stCxn id="1068" idx="2"/>
            <a:endCxn id="1067" idx="0"/>
          </p:cNvCxnSpPr>
          <p:nvPr/>
        </p:nvCxnSpPr>
        <p:spPr>
          <a:xfrm flipH="1" rot="-5400000">
            <a:off x="4525996" y="5085669"/>
            <a:ext cx="257400" cy="1142400"/>
          </a:xfrm>
          <a:prstGeom prst="bentConnector3">
            <a:avLst>
              <a:gd fmla="val 49980" name="adj1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79" name="Google Shape;1079;g1cf34a6b960_0_292"/>
          <p:cNvCxnSpPr>
            <a:stCxn id="1071" idx="2"/>
            <a:endCxn id="1067" idx="0"/>
          </p:cNvCxnSpPr>
          <p:nvPr/>
        </p:nvCxnSpPr>
        <p:spPr>
          <a:xfrm rot="5400000">
            <a:off x="5576973" y="5177167"/>
            <a:ext cx="257400" cy="959400"/>
          </a:xfrm>
          <a:prstGeom prst="bentConnector3">
            <a:avLst>
              <a:gd fmla="val 49981" name="adj1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80" name="Google Shape;1080;g1cf34a6b960_0_292"/>
          <p:cNvSpPr/>
          <p:nvPr/>
        </p:nvSpPr>
        <p:spPr>
          <a:xfrm>
            <a:off x="6271274" y="2205329"/>
            <a:ext cx="360000" cy="360000"/>
          </a:xfrm>
          <a:prstGeom prst="flowChartConnec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1" name="Google Shape;1081;g1cf34a6b960_0_292"/>
          <p:cNvCxnSpPr>
            <a:stCxn id="1080" idx="2"/>
            <a:endCxn id="1066" idx="0"/>
          </p:cNvCxnSpPr>
          <p:nvPr/>
        </p:nvCxnSpPr>
        <p:spPr>
          <a:xfrm flipH="1">
            <a:off x="5753474" y="2385329"/>
            <a:ext cx="517800" cy="684000"/>
          </a:xfrm>
          <a:prstGeom prst="bentConnector2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82" name="Google Shape;1082;g1cf34a6b960_0_292"/>
          <p:cNvSpPr/>
          <p:nvPr/>
        </p:nvSpPr>
        <p:spPr>
          <a:xfrm>
            <a:off x="2844454" y="5785467"/>
            <a:ext cx="360000" cy="360000"/>
          </a:xfrm>
          <a:prstGeom prst="flowChartConnec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3" name="Google Shape;1083;g1cf34a6b960_0_292"/>
          <p:cNvCxnSpPr>
            <a:stCxn id="1068" idx="2"/>
            <a:endCxn id="1082" idx="0"/>
          </p:cNvCxnSpPr>
          <p:nvPr/>
        </p:nvCxnSpPr>
        <p:spPr>
          <a:xfrm rot="5400000">
            <a:off x="3425296" y="5127369"/>
            <a:ext cx="257400" cy="1059000"/>
          </a:xfrm>
          <a:prstGeom prst="bentConnector3">
            <a:avLst>
              <a:gd fmla="val 49980" name="adj1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84" name="Google Shape;1084;g1cf34a6b960_0_292"/>
          <p:cNvSpPr/>
          <p:nvPr/>
        </p:nvSpPr>
        <p:spPr>
          <a:xfrm>
            <a:off x="3255782" y="4310985"/>
            <a:ext cx="1352735" cy="379929"/>
          </a:xfrm>
          <a:prstGeom prst="flowChartDecision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본인 인증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5" name="Google Shape;1085;g1cf34a6b960_0_292"/>
          <p:cNvSpPr/>
          <p:nvPr/>
        </p:nvSpPr>
        <p:spPr>
          <a:xfrm>
            <a:off x="562630" y="5157192"/>
            <a:ext cx="1601100" cy="419526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 정보 찾기 종료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6" name="Google Shape;1086;g1cf34a6b960_0_292"/>
          <p:cNvCxnSpPr>
            <a:stCxn id="1084" idx="2"/>
            <a:endCxn id="1085" idx="0"/>
          </p:cNvCxnSpPr>
          <p:nvPr/>
        </p:nvCxnSpPr>
        <p:spPr>
          <a:xfrm rot="5400000">
            <a:off x="2414600" y="3639564"/>
            <a:ext cx="466200" cy="25689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87" name="Google Shape;1087;g1cf34a6b960_0_292"/>
          <p:cNvCxnSpPr>
            <a:endCxn id="1068" idx="0"/>
          </p:cNvCxnSpPr>
          <p:nvPr/>
        </p:nvCxnSpPr>
        <p:spPr>
          <a:xfrm flipH="1">
            <a:off x="4083496" y="5016969"/>
            <a:ext cx="972000" cy="185100"/>
          </a:xfrm>
          <a:prstGeom prst="bentConnector2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88" name="Google Shape;1088;g1cf34a6b960_0_292"/>
          <p:cNvCxnSpPr>
            <a:stCxn id="1084" idx="2"/>
          </p:cNvCxnSpPr>
          <p:nvPr/>
        </p:nvCxnSpPr>
        <p:spPr>
          <a:xfrm flipH="1" rot="-5400000">
            <a:off x="4377950" y="4245114"/>
            <a:ext cx="231600" cy="1123200"/>
          </a:xfrm>
          <a:prstGeom prst="bentConnector2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89" name="Google Shape;1089;g1cf34a6b960_0_292"/>
          <p:cNvCxnSpPr/>
          <p:nvPr/>
        </p:nvCxnSpPr>
        <p:spPr>
          <a:xfrm>
            <a:off x="5055401" y="4922408"/>
            <a:ext cx="0" cy="94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0" name="Google Shape;1090;g1cf34a6b960_0_292"/>
          <p:cNvCxnSpPr>
            <a:endCxn id="1071" idx="0"/>
          </p:cNvCxnSpPr>
          <p:nvPr/>
        </p:nvCxnSpPr>
        <p:spPr>
          <a:xfrm>
            <a:off x="5055273" y="5016967"/>
            <a:ext cx="1130100" cy="185100"/>
          </a:xfrm>
          <a:prstGeom prst="bentConnector2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91" name="Google Shape;1091;g1cf34a6b960_0_292"/>
          <p:cNvSpPr txBox="1"/>
          <p:nvPr/>
        </p:nvSpPr>
        <p:spPr>
          <a:xfrm>
            <a:off x="2432253" y="4629117"/>
            <a:ext cx="693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실패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g1cf34a6b960_0_292"/>
          <p:cNvSpPr txBox="1"/>
          <p:nvPr/>
        </p:nvSpPr>
        <p:spPr>
          <a:xfrm>
            <a:off x="4512310" y="4629117"/>
            <a:ext cx="9015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성공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1cf34a6b960_0_317"/>
          <p:cNvSpPr txBox="1"/>
          <p:nvPr>
            <p:ph idx="3" type="body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설명 </a:t>
            </a:r>
            <a:endParaRPr/>
          </a:p>
        </p:txBody>
      </p:sp>
      <p:graphicFrame>
        <p:nvGraphicFramePr>
          <p:cNvPr id="1100" name="Google Shape;1100;g1cf34a6b960_0_317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314450"/>
                <a:gridCol w="1349275"/>
                <a:gridCol w="1368150"/>
                <a:gridCol w="3024325"/>
                <a:gridCol w="1008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슬기로운 반려생활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 계정 관리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 회원 정보 찾기</a:t>
                      </a:r>
                      <a:endParaRPr b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01" name="Google Shape;1101;g1cf34a6b960_0_317"/>
          <p:cNvGraphicFramePr/>
          <p:nvPr/>
        </p:nvGraphicFramePr>
        <p:xfrm>
          <a:off x="272481" y="17008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648075"/>
                <a:gridCol w="1536025"/>
                <a:gridCol w="4368625"/>
                <a:gridCol w="1008100"/>
                <a:gridCol w="864100"/>
                <a:gridCol w="936100"/>
              </a:tblGrid>
              <a:tr h="56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Number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명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5560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설명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수행주체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Input Data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Output Data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587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찾기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회원이 아이디 찾기 프로세스를 요청한다.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찾기 요청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찾기 창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찾기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회원이 비밀번호 찾기 프로세스를 요청한다.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찾기 요청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찾기 창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본인 아이디 확인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시스템이 회원이 입력한 아이디로 해당 회원이 존재하는지 확인한다. 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정보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정보 존재 여부 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본인 인증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 받은 이메일 정보를 바탕으로 본인인증 절차를 진행한다.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정보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정보 존재 여부 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1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조회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시스템이 회원의 아이디를 제공한다.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정보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아이디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수정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회원이 새로운 비밀번호로 변경한다.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새로운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새로운 비밀번호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8" name="Google Shape;1108;g1cf34a6b960_0_327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314450"/>
                <a:gridCol w="1349275"/>
                <a:gridCol w="1368150"/>
                <a:gridCol w="3024325"/>
                <a:gridCol w="1008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슬기로운 반려생활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 계정 관리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 회원 정보 수정 </a:t>
                      </a:r>
                      <a:endParaRPr b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09" name="Google Shape;1109;g1cf34a6b960_0_327"/>
          <p:cNvSpPr txBox="1"/>
          <p:nvPr>
            <p:ph idx="3" type="body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To-Be Process 개요서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10" name="Google Shape;1110;g1cf34a6b960_0_327"/>
          <p:cNvGraphicFramePr/>
          <p:nvPr/>
        </p:nvGraphicFramePr>
        <p:xfrm>
          <a:off x="273050" y="16791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004900"/>
                <a:gridCol w="4177500"/>
                <a:gridCol w="4177500"/>
              </a:tblGrid>
              <a:tr h="3329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설명</a:t>
                      </a:r>
                      <a:endParaRPr sz="1100" u="none" cap="none" strike="noStrike"/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1.개요</a:t>
                      </a:r>
                      <a:endParaRPr sz="1100" u="none" cap="none" strike="noStrike"/>
                    </a:p>
                    <a:p>
                      <a:pPr indent="0" lvl="0" marL="27432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회원이 자신의 정보를 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조회하고 수정하는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프로세스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8450" lvl="0" marL="45720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AutoNum type="arabicParenR"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조회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회원의 정보를 조회한다.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5875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2)   회원정보 수정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이름, 닉네임, 비밀번호, 전화번호를 수정한다.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 내용이 없어 수정완료 버튼 클릭시 ‘수정된 내용이 없습니다. 저장하시겠습니까?’ 팝업창이 뜬다.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5875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3)   닉네임 중복 확인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닉네임 수정시 중복여부를 확인한다.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165100" lvl="0" marL="22860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1296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주요변화 사항</a:t>
                      </a:r>
                      <a:endParaRPr sz="1400" u="none" cap="none" strike="noStrike"/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4137" lvl="0" marL="84137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sng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현행(As-Is)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84137" lvl="0" marL="84137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sng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목표(To-Be)</a:t>
                      </a:r>
                      <a:endParaRPr sz="1400" u="none" cap="none" strike="noStrike"/>
                    </a:p>
                    <a:p>
                      <a:pPr indent="-171450" lvl="0" marL="171450" marR="0" rtl="0" algn="l">
                        <a:lnSpc>
                          <a:spcPct val="11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회원이 자신의 정보를 수정할 수 있다.</a:t>
                      </a:r>
                      <a:endParaRPr b="1" i="0" sz="1100" u="sng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1cf34a6b960_0_335"/>
          <p:cNvSpPr txBox="1"/>
          <p:nvPr>
            <p:ph idx="3" type="body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To-Be Process Flow Chart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18" name="Google Shape;1118;g1cf34a6b960_0_335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314450"/>
                <a:gridCol w="1349275"/>
                <a:gridCol w="1368150"/>
                <a:gridCol w="3024325"/>
                <a:gridCol w="1008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슬기로운 반려생활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 계정 관리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 회원 정보 수정</a:t>
                      </a:r>
                      <a:endParaRPr b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19" name="Google Shape;1119;g1cf34a6b960_0_335"/>
          <p:cNvGraphicFramePr/>
          <p:nvPr/>
        </p:nvGraphicFramePr>
        <p:xfrm>
          <a:off x="273050" y="1705112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{A5A050FF-8F81-4EB0-90EF-962DBF2982FC}</a:tableStyleId>
              </a:tblPr>
              <a:tblGrid>
                <a:gridCol w="93610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</a:rPr>
                        <a:t>회원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9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20" name="Google Shape;1120;g1cf34a6b960_0_335"/>
          <p:cNvSpPr/>
          <p:nvPr/>
        </p:nvSpPr>
        <p:spPr>
          <a:xfrm>
            <a:off x="4334231" y="2153178"/>
            <a:ext cx="1194858" cy="504036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 정보 수정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1" name="Google Shape;1121;g1cf34a6b960_0_335"/>
          <p:cNvSpPr/>
          <p:nvPr/>
        </p:nvSpPr>
        <p:spPr>
          <a:xfrm>
            <a:off x="4235241" y="4394632"/>
            <a:ext cx="1395900" cy="3261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회원 정보 수정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2" name="Google Shape;1122;g1cf34a6b960_0_335"/>
          <p:cNvSpPr/>
          <p:nvPr/>
        </p:nvSpPr>
        <p:spPr>
          <a:xfrm>
            <a:off x="4190215" y="2919948"/>
            <a:ext cx="1482864" cy="588566"/>
          </a:xfrm>
          <a:prstGeom prst="flowChartDecision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로그인 상태 확인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3" name="Google Shape;1123;g1cf34a6b960_0_335"/>
          <p:cNvSpPr txBox="1"/>
          <p:nvPr/>
        </p:nvSpPr>
        <p:spPr>
          <a:xfrm>
            <a:off x="3740098" y="2976934"/>
            <a:ext cx="204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4" name="Google Shape;1124;g1cf34a6b960_0_335"/>
          <p:cNvSpPr txBox="1"/>
          <p:nvPr/>
        </p:nvSpPr>
        <p:spPr>
          <a:xfrm>
            <a:off x="4953000" y="3534441"/>
            <a:ext cx="2778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5" name="Google Shape;1125;g1cf34a6b960_0_335"/>
          <p:cNvSpPr/>
          <p:nvPr/>
        </p:nvSpPr>
        <p:spPr>
          <a:xfrm>
            <a:off x="4177110" y="5804591"/>
            <a:ext cx="1512162" cy="504036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 정보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수정 완료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6" name="Google Shape;1126;g1cf34a6b960_0_335"/>
          <p:cNvSpPr/>
          <p:nvPr/>
        </p:nvSpPr>
        <p:spPr>
          <a:xfrm>
            <a:off x="2198943" y="2969395"/>
            <a:ext cx="1294930" cy="484248"/>
          </a:xfrm>
          <a:prstGeom prst="flowChartPredefinedProcess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2.4.2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7" name="Google Shape;1127;g1cf34a6b960_0_335"/>
          <p:cNvCxnSpPr>
            <a:stCxn id="1120" idx="2"/>
            <a:endCxn id="1122" idx="0"/>
          </p:cNvCxnSpPr>
          <p:nvPr/>
        </p:nvCxnSpPr>
        <p:spPr>
          <a:xfrm>
            <a:off x="4931660" y="2657214"/>
            <a:ext cx="0" cy="2628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28" name="Google Shape;1128;g1cf34a6b960_0_335"/>
          <p:cNvSpPr/>
          <p:nvPr/>
        </p:nvSpPr>
        <p:spPr>
          <a:xfrm>
            <a:off x="4233710" y="3788525"/>
            <a:ext cx="1395900" cy="3261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회원 정보 조회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9" name="Google Shape;1129;g1cf34a6b960_0_335"/>
          <p:cNvCxnSpPr>
            <a:stCxn id="1122" idx="1"/>
            <a:endCxn id="1126" idx="3"/>
          </p:cNvCxnSpPr>
          <p:nvPr/>
        </p:nvCxnSpPr>
        <p:spPr>
          <a:xfrm rot="10800000">
            <a:off x="3493915" y="3211531"/>
            <a:ext cx="696300" cy="27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30" name="Google Shape;1130;g1cf34a6b960_0_335"/>
          <p:cNvCxnSpPr>
            <a:stCxn id="1122" idx="2"/>
            <a:endCxn id="1128" idx="0"/>
          </p:cNvCxnSpPr>
          <p:nvPr/>
        </p:nvCxnSpPr>
        <p:spPr>
          <a:xfrm>
            <a:off x="4931647" y="3508514"/>
            <a:ext cx="0" cy="2799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31" name="Google Shape;1131;g1cf34a6b960_0_335"/>
          <p:cNvCxnSpPr>
            <a:stCxn id="1128" idx="2"/>
            <a:endCxn id="1121" idx="0"/>
          </p:cNvCxnSpPr>
          <p:nvPr/>
        </p:nvCxnSpPr>
        <p:spPr>
          <a:xfrm>
            <a:off x="4931660" y="4114625"/>
            <a:ext cx="1500" cy="2799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32" name="Google Shape;1132;g1cf34a6b960_0_335"/>
          <p:cNvCxnSpPr>
            <a:stCxn id="1133" idx="2"/>
            <a:endCxn id="1125" idx="0"/>
          </p:cNvCxnSpPr>
          <p:nvPr/>
        </p:nvCxnSpPr>
        <p:spPr>
          <a:xfrm>
            <a:off x="4931646" y="5559247"/>
            <a:ext cx="1500" cy="2454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33" name="Google Shape;1133;g1cf34a6b960_0_335"/>
          <p:cNvSpPr/>
          <p:nvPr/>
        </p:nvSpPr>
        <p:spPr>
          <a:xfrm>
            <a:off x="4264428" y="5003405"/>
            <a:ext cx="1334435" cy="555842"/>
          </a:xfrm>
          <a:prstGeom prst="flowChartDecision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닉네임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중복 여부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4" name="Google Shape;1134;g1cf34a6b960_0_335"/>
          <p:cNvCxnSpPr>
            <a:stCxn id="1121" idx="2"/>
            <a:endCxn id="1133" idx="0"/>
          </p:cNvCxnSpPr>
          <p:nvPr/>
        </p:nvCxnSpPr>
        <p:spPr>
          <a:xfrm flipH="1">
            <a:off x="4931691" y="4720732"/>
            <a:ext cx="1500" cy="2826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35" name="Google Shape;1135;g1cf34a6b960_0_335"/>
          <p:cNvSpPr txBox="1"/>
          <p:nvPr/>
        </p:nvSpPr>
        <p:spPr>
          <a:xfrm>
            <a:off x="5674475" y="5003391"/>
            <a:ext cx="2778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6" name="Google Shape;1136;g1cf34a6b960_0_335"/>
          <p:cNvSpPr txBox="1"/>
          <p:nvPr/>
        </p:nvSpPr>
        <p:spPr>
          <a:xfrm>
            <a:off x="4989898" y="5503284"/>
            <a:ext cx="204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7" name="Google Shape;1137;g1cf34a6b960_0_335"/>
          <p:cNvCxnSpPr>
            <a:stCxn id="1133" idx="3"/>
            <a:endCxn id="1121" idx="3"/>
          </p:cNvCxnSpPr>
          <p:nvPr/>
        </p:nvCxnSpPr>
        <p:spPr>
          <a:xfrm flipH="1" rot="10800000">
            <a:off x="5598863" y="4557726"/>
            <a:ext cx="32400" cy="723600"/>
          </a:xfrm>
          <a:prstGeom prst="bentConnector3">
            <a:avLst>
              <a:gd fmla="val 1324111" name="adj1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g1cf34a6b960_0_360"/>
          <p:cNvSpPr txBox="1"/>
          <p:nvPr>
            <p:ph idx="3" type="body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설명 </a:t>
            </a:r>
            <a:endParaRPr/>
          </a:p>
        </p:txBody>
      </p:sp>
      <p:graphicFrame>
        <p:nvGraphicFramePr>
          <p:cNvPr id="1145" name="Google Shape;1145;g1cf34a6b960_0_360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314450"/>
                <a:gridCol w="1349275"/>
                <a:gridCol w="1368150"/>
                <a:gridCol w="3024325"/>
                <a:gridCol w="1008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슬기로운 반려생활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 계정 관리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 회원 정보 수정</a:t>
                      </a:r>
                      <a:endParaRPr b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46" name="Google Shape;1146;g1cf34a6b960_0_360"/>
          <p:cNvGraphicFramePr/>
          <p:nvPr/>
        </p:nvGraphicFramePr>
        <p:xfrm>
          <a:off x="272481" y="17008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648075"/>
                <a:gridCol w="1536025"/>
                <a:gridCol w="4368625"/>
                <a:gridCol w="1008100"/>
                <a:gridCol w="864100"/>
                <a:gridCol w="936100"/>
              </a:tblGrid>
              <a:tr h="56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Number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명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5560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설명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수행주체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Input Data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Output Data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587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상태 확인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시스템이 로그인 상태를 확인한다.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정보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상태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정보 조회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시스템에 자신의 정보 조회를 요청한다.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정보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정보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정보 수정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회원이 자신의 정보를 수정한다.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새로운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정보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정보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닉네임 중복 확인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회원이 수정한 닉네임의 중복 여부를 확인한다.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정보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정보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1" name="Google Shape;211;p6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314450"/>
                <a:gridCol w="1349275"/>
                <a:gridCol w="1368150"/>
                <a:gridCol w="3024325"/>
                <a:gridCol w="1008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슬기로운 반려생활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병원 계정 관리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2.1.2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및 로그아웃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2" name="Google Shape;212;p6"/>
          <p:cNvGraphicFramePr/>
          <p:nvPr/>
        </p:nvGraphicFramePr>
        <p:xfrm>
          <a:off x="273050" y="16791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004900"/>
                <a:gridCol w="4177500"/>
                <a:gridCol w="4177500"/>
              </a:tblGrid>
              <a:tr h="3329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설명</a:t>
                      </a:r>
                      <a:endParaRPr sz="1100" u="none" cap="none" strike="noStrike"/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1.개요</a:t>
                      </a:r>
                      <a:endParaRPr sz="1100" u="none" cap="none" strike="noStrike"/>
                    </a:p>
                    <a:p>
                      <a:pPr indent="0" lvl="0" marL="27432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Belleza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로그인 정보 또는 SNS를 이용하여 로그인 할 수 있게 하는 프로세스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22860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8450" lvl="0" marL="45720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AutoNum type="arabicParenR"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</a:t>
                      </a:r>
                      <a:endParaRPr sz="11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입력된 아이디와 비밀번호가 회원정보DB정보와 일치하면 로그인하여 회원 권한을 부여한다.</a:t>
                      </a:r>
                      <a:endParaRPr sz="11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및 패스워드 불일치시 로그인이 불가능하다.</a:t>
                      </a:r>
                      <a:endParaRPr sz="11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5875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2)   로그아웃</a:t>
                      </a:r>
                      <a:endParaRPr sz="11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로그인 상태여야 하며, 로그인 이후에 할 수 있는 동작들이 제한된다.</a:t>
                      </a:r>
                      <a:endParaRPr sz="11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로그아웃이 되면 메인화면으로 전환된다.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1296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주요변화 사항</a:t>
                      </a:r>
                      <a:endParaRPr sz="1100" u="none" cap="none" strike="noStrike"/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4137" lvl="0" marL="84137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sng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현행(As-Is)</a:t>
                      </a:r>
                      <a:endParaRPr b="1" sz="1100" u="sng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84137" lvl="0" marL="84137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sng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목표(To-Be)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171450" lvl="0" marL="171450" marR="0" rtl="0" algn="l">
                        <a:lnSpc>
                          <a:spcPct val="11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Char char="•"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시 계정과 패스워드를 확인한다.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171450" lvl="0" marL="171450" marR="0" rtl="0" algn="l">
                        <a:lnSpc>
                          <a:spcPct val="11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Char char="•"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로그인 전, 후 사용 가능한 기능이 달라진다.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171450" lvl="0" marL="171450" marR="0" rtl="0" algn="l">
                        <a:lnSpc>
                          <a:spcPct val="11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Char char="•"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로그아웃 전, 후 사용 가능한 기능이 달라진다.</a:t>
                      </a:r>
                      <a:endParaRPr b="1" i="0" sz="1100" u="sng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13" name="Google Shape;213;p6"/>
          <p:cNvSpPr txBox="1"/>
          <p:nvPr>
            <p:ph idx="3" type="body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To-Be Process 개요서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wipe dir="r"/>
  </p:transition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3" name="Google Shape;1153;g1cf34a6b960_0_370"/>
          <p:cNvGraphicFramePr/>
          <p:nvPr/>
        </p:nvGraphicFramePr>
        <p:xfrm>
          <a:off x="273050" y="16791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004900"/>
                <a:gridCol w="4177500"/>
                <a:gridCol w="4177500"/>
              </a:tblGrid>
              <a:tr h="3329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설명</a:t>
                      </a:r>
                      <a:endParaRPr sz="1100" u="none" cap="none" strike="noStrike"/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1.개요</a:t>
                      </a:r>
                      <a:endParaRPr sz="1100" u="none" cap="none" strike="noStrike"/>
                    </a:p>
                    <a:p>
                      <a:pPr indent="-228599" lvl="0" marL="502919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lang="en-US" sz="1100" u="none" cap="none" strike="noStrike"/>
                        <a:t>회원이 반려동물 정보를 입력하여 등록하는 프로세스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  <a:p>
                      <a:pPr indent="-298450" lvl="0" marL="45720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AutoNum type="arabicParenR"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계정 확인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로그인 정보가 회원 계정인지 확인한다.</a:t>
                      </a:r>
                      <a:endParaRPr sz="1100" u="none" cap="none" strike="noStrike"/>
                    </a:p>
                    <a:p>
                      <a:pPr indent="0" lvl="0" marL="15875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2)   반려동물 정보 입력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반려동물의 이름, 나이, 성별, 생일, 기타 특이사항, 프로필 사진을 입력한다.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1296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주요변화 사항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4137" lvl="0" marL="84137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sng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현행(As-Is)</a:t>
                      </a:r>
                      <a:endParaRPr b="1" i="0" sz="1100" u="sng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84137" lvl="0" marL="84137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sng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목표(To-Be)</a:t>
                      </a:r>
                      <a:endParaRPr sz="1100" u="none" cap="none" strike="noStrike"/>
                    </a:p>
                    <a:p>
                      <a:pPr indent="-171450" lvl="0" marL="171450" marR="0" rtl="0" algn="l">
                        <a:lnSpc>
                          <a:spcPct val="11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회원의 반려동물 정보를 등록한다.</a:t>
                      </a:r>
                      <a:endParaRPr sz="11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54" name="Google Shape;1154;g1cf34a6b960_0_370"/>
          <p:cNvSpPr txBox="1"/>
          <p:nvPr>
            <p:ph idx="3" type="body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To-Be Process 개요서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55" name="Google Shape;1155;g1cf34a6b960_0_370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314450"/>
                <a:gridCol w="1349275"/>
                <a:gridCol w="1368150"/>
                <a:gridCol w="3024325"/>
                <a:gridCol w="1008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슬기로운 반려생활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 계정 관리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동물 정보 등록</a:t>
                      </a:r>
                      <a:endParaRPr b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2" name="Google Shape;1162;g1cf34a6b960_0_378"/>
          <p:cNvGraphicFramePr/>
          <p:nvPr/>
        </p:nvGraphicFramePr>
        <p:xfrm>
          <a:off x="272450" y="1723158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{A5A050FF-8F81-4EB0-90EF-962DBF2982FC}</a:tableStyleId>
              </a:tblPr>
              <a:tblGrid>
                <a:gridCol w="7251300"/>
                <a:gridCol w="210975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</a:rPr>
                        <a:t>회원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</a:rPr>
                        <a:t>시스템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9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63" name="Google Shape;1163;g1cf34a6b960_0_378"/>
          <p:cNvSpPr txBox="1"/>
          <p:nvPr>
            <p:ph idx="3" type="body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To-Be Process Flow Chart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4" name="Google Shape;1164;g1cf34a6b960_0_378"/>
          <p:cNvSpPr/>
          <p:nvPr/>
        </p:nvSpPr>
        <p:spPr>
          <a:xfrm>
            <a:off x="4072197" y="2577085"/>
            <a:ext cx="1043982" cy="360018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반려 동물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 등록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5" name="Google Shape;1165;g1cf34a6b960_0_378"/>
          <p:cNvSpPr/>
          <p:nvPr/>
        </p:nvSpPr>
        <p:spPr>
          <a:xfrm>
            <a:off x="1947820" y="3413638"/>
            <a:ext cx="1184400" cy="443551"/>
          </a:xfrm>
          <a:prstGeom prst="flowChartPredefinedProcess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2.4.2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6" name="Google Shape;1166;g1cf34a6b960_0_378"/>
          <p:cNvSpPr txBox="1"/>
          <p:nvPr/>
        </p:nvSpPr>
        <p:spPr>
          <a:xfrm>
            <a:off x="3691604" y="3386186"/>
            <a:ext cx="234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7" name="Google Shape;1167;g1cf34a6b960_0_378"/>
          <p:cNvSpPr txBox="1"/>
          <p:nvPr/>
        </p:nvSpPr>
        <p:spPr>
          <a:xfrm>
            <a:off x="4622508" y="3948434"/>
            <a:ext cx="2778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8" name="Google Shape;1168;g1cf34a6b960_0_378"/>
          <p:cNvSpPr/>
          <p:nvPr/>
        </p:nvSpPr>
        <p:spPr>
          <a:xfrm>
            <a:off x="4072204" y="5363013"/>
            <a:ext cx="1043982" cy="408294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반려 동물 정보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 완료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9" name="Google Shape;1169;g1cf34a6b960_0_378"/>
          <p:cNvSpPr/>
          <p:nvPr/>
        </p:nvSpPr>
        <p:spPr>
          <a:xfrm>
            <a:off x="3982130" y="3337163"/>
            <a:ext cx="1224136" cy="600997"/>
          </a:xfrm>
          <a:prstGeom prst="flowChartDecision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로그인 상태 확인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0" name="Google Shape;1170;g1cf34a6b960_0_378"/>
          <p:cNvSpPr/>
          <p:nvPr/>
        </p:nvSpPr>
        <p:spPr>
          <a:xfrm>
            <a:off x="3869838" y="4428795"/>
            <a:ext cx="1448700" cy="3798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</a:t>
            </a:r>
            <a:r>
              <a:rPr b="1" i="0" lang="en-US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반려 동물 정보 입력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71" name="Google Shape;1171;g1cf34a6b960_0_378"/>
          <p:cNvCxnSpPr>
            <a:stCxn id="1164" idx="2"/>
            <a:endCxn id="1169" idx="0"/>
          </p:cNvCxnSpPr>
          <p:nvPr/>
        </p:nvCxnSpPr>
        <p:spPr>
          <a:xfrm>
            <a:off x="4594188" y="2937103"/>
            <a:ext cx="0" cy="4002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72" name="Google Shape;1172;g1cf34a6b960_0_378"/>
          <p:cNvCxnSpPr>
            <a:stCxn id="1169" idx="1"/>
            <a:endCxn id="1165" idx="3"/>
          </p:cNvCxnSpPr>
          <p:nvPr/>
        </p:nvCxnSpPr>
        <p:spPr>
          <a:xfrm rot="10800000">
            <a:off x="3132230" y="3635562"/>
            <a:ext cx="849900" cy="21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73" name="Google Shape;1173;g1cf34a6b960_0_378"/>
          <p:cNvCxnSpPr>
            <a:stCxn id="1169" idx="2"/>
            <a:endCxn id="1170" idx="0"/>
          </p:cNvCxnSpPr>
          <p:nvPr/>
        </p:nvCxnSpPr>
        <p:spPr>
          <a:xfrm>
            <a:off x="4594198" y="3938160"/>
            <a:ext cx="0" cy="490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74" name="Google Shape;1174;g1cf34a6b960_0_378"/>
          <p:cNvCxnSpPr>
            <a:stCxn id="1170" idx="2"/>
            <a:endCxn id="1168" idx="0"/>
          </p:cNvCxnSpPr>
          <p:nvPr/>
        </p:nvCxnSpPr>
        <p:spPr>
          <a:xfrm>
            <a:off x="4594188" y="4808595"/>
            <a:ext cx="0" cy="5544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175" name="Google Shape;1175;g1cf34a6b960_0_378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314450"/>
                <a:gridCol w="1349275"/>
                <a:gridCol w="1368150"/>
                <a:gridCol w="3024325"/>
                <a:gridCol w="1008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슬기로운 반려생활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 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계정 관리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동물 정보 등록</a:t>
                      </a:r>
                      <a:endParaRPr b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76" name="Google Shape;1176;g1cf34a6b960_0_378"/>
          <p:cNvSpPr/>
          <p:nvPr/>
        </p:nvSpPr>
        <p:spPr>
          <a:xfrm>
            <a:off x="7994238" y="4350109"/>
            <a:ext cx="1066800" cy="529412"/>
          </a:xfrm>
          <a:prstGeom prst="flowChartMagneticDisk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반려 동물 정보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77" name="Google Shape;1177;g1cf34a6b960_0_378"/>
          <p:cNvCxnSpPr>
            <a:stCxn id="1170" idx="3"/>
            <a:endCxn id="1176" idx="2"/>
          </p:cNvCxnSpPr>
          <p:nvPr/>
        </p:nvCxnSpPr>
        <p:spPr>
          <a:xfrm flipH="1" rot="10800000">
            <a:off x="5318538" y="4614795"/>
            <a:ext cx="2675700" cy="39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4" name="Google Shape;1184;g1cf34a6b960_0_403"/>
          <p:cNvGraphicFramePr/>
          <p:nvPr/>
        </p:nvGraphicFramePr>
        <p:xfrm>
          <a:off x="272481" y="17008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648075"/>
                <a:gridCol w="1536025"/>
                <a:gridCol w="4368625"/>
                <a:gridCol w="1008100"/>
                <a:gridCol w="864100"/>
                <a:gridCol w="936100"/>
              </a:tblGrid>
              <a:tr h="56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Number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명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5560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설명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수행주체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Input Data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Output Data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587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상태 확인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시스템이 로그인 상태를 확인한다.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정보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상태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2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반려동물 정보 입력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회원이 자신의 반려동물 정보를 입력한다.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회원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반려동물 정보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반려동물 정보 탭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85" name="Google Shape;1185;g1cf34a6b960_0_403"/>
          <p:cNvSpPr txBox="1"/>
          <p:nvPr>
            <p:ph idx="3" type="body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설명 </a:t>
            </a:r>
            <a:endParaRPr/>
          </a:p>
        </p:txBody>
      </p:sp>
      <p:graphicFrame>
        <p:nvGraphicFramePr>
          <p:cNvPr id="1186" name="Google Shape;1186;g1cf34a6b960_0_403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314450"/>
                <a:gridCol w="1349275"/>
                <a:gridCol w="1368150"/>
                <a:gridCol w="3024325"/>
                <a:gridCol w="1008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슬기로운 반려생활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 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계정 관리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동물 정보 등록</a:t>
                      </a:r>
                      <a:endParaRPr b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3" name="Google Shape;1193;g1cf34a6b960_0_456"/>
          <p:cNvGraphicFramePr/>
          <p:nvPr/>
        </p:nvGraphicFramePr>
        <p:xfrm>
          <a:off x="273050" y="16791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004900"/>
                <a:gridCol w="4177500"/>
                <a:gridCol w="4177500"/>
              </a:tblGrid>
              <a:tr h="3329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설명</a:t>
                      </a:r>
                      <a:endParaRPr sz="1100" u="none" cap="none" strike="noStrike"/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1.개요</a:t>
                      </a:r>
                      <a:endParaRPr sz="1100" u="none" cap="none" strike="noStrike"/>
                    </a:p>
                    <a:p>
                      <a:pPr indent="0" lvl="0" marL="27432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회원이 자신이 등록한 동물의 정보를 변경하는 프로세스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  <a:p>
                      <a:pPr indent="-298450" lvl="0" marL="45720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AutoNum type="arabicParenR"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계정 확인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로그인 정보가 회원 계정인지 확인한다.</a:t>
                      </a:r>
                      <a:endParaRPr sz="1100" u="none" cap="none" strike="noStrike"/>
                    </a:p>
                    <a:p>
                      <a:pPr indent="0" lvl="0" marL="15875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2)   반려동물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정보 조회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회원이 등록한 동물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하여 조회할 수 있다.</a:t>
                      </a:r>
                      <a:endParaRPr sz="1100" u="none" cap="none" strike="noStrike"/>
                    </a:p>
                    <a:p>
                      <a:pPr indent="0" lvl="0" marL="15875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3)   반려동물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정보 수정 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등록한 반려동물에 대한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정보를 수정 할 수 있다.</a:t>
                      </a:r>
                      <a:endParaRPr sz="1100" u="none" cap="none" strike="noStrike"/>
                    </a:p>
                    <a:p>
                      <a:pPr indent="0" lvl="0" marL="15875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4)   반려동물 정보 삭제 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등록한 반려동물에 대한 정보를 삭제 할 수 있다.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27432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165100" lvl="0" marL="22860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1296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주요변화 사항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4137" lvl="0" marL="84137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sng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현행(As-Is)</a:t>
                      </a:r>
                      <a:endParaRPr b="1" i="0" sz="1100" u="sng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84137" lvl="0" marL="84137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sng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목표(To-Be)</a:t>
                      </a:r>
                      <a:endParaRPr sz="1100" u="none" cap="none" strike="noStrike"/>
                    </a:p>
                    <a:p>
                      <a:pPr indent="-171450" lvl="0" marL="171450" marR="0" rtl="0" algn="l">
                        <a:lnSpc>
                          <a:spcPct val="11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회원이 등록한 반려동물 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정보를 수정 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및 삭제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한다.</a:t>
                      </a:r>
                      <a:endParaRPr sz="11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94" name="Google Shape;1194;g1cf34a6b960_0_456"/>
          <p:cNvSpPr txBox="1"/>
          <p:nvPr>
            <p:ph idx="3" type="body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To-Be Process 개요서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95" name="Google Shape;1195;g1cf34a6b960_0_456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314450"/>
                <a:gridCol w="1349275"/>
                <a:gridCol w="1368150"/>
                <a:gridCol w="3024325"/>
                <a:gridCol w="1008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슬기로운 반려생활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 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계정 관리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동물 정보 수정 및 삭제</a:t>
                      </a:r>
                      <a:endParaRPr b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2" name="Google Shape;1202;g1cf34a6b960_0_464"/>
          <p:cNvGraphicFramePr/>
          <p:nvPr/>
        </p:nvGraphicFramePr>
        <p:xfrm>
          <a:off x="272450" y="1723158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{A5A050FF-8F81-4EB0-90EF-962DBF2982FC}</a:tableStyleId>
              </a:tblPr>
              <a:tblGrid>
                <a:gridCol w="7251300"/>
                <a:gridCol w="210975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</a:rPr>
                        <a:t>회원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</a:rPr>
                        <a:t>시스템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9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03" name="Google Shape;1203;g1cf34a6b960_0_464"/>
          <p:cNvSpPr/>
          <p:nvPr/>
        </p:nvSpPr>
        <p:spPr>
          <a:xfrm>
            <a:off x="7994238" y="4045309"/>
            <a:ext cx="1066800" cy="529412"/>
          </a:xfrm>
          <a:prstGeom prst="flowChartMagneticDisk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반려 동물 정보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4" name="Google Shape;1204;g1cf34a6b960_0_464"/>
          <p:cNvCxnSpPr>
            <a:stCxn id="1205" idx="3"/>
            <a:endCxn id="1203" idx="2"/>
          </p:cNvCxnSpPr>
          <p:nvPr/>
        </p:nvCxnSpPr>
        <p:spPr>
          <a:xfrm flipH="1" rot="10800000">
            <a:off x="4791410" y="4309942"/>
            <a:ext cx="3202800" cy="84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6" name="Google Shape;1206;g1cf34a6b960_0_464"/>
          <p:cNvSpPr txBox="1"/>
          <p:nvPr>
            <p:ph idx="3" type="body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To-Be Process Flow Chart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07" name="Google Shape;1207;g1cf34a6b960_0_464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314450"/>
                <a:gridCol w="1349275"/>
                <a:gridCol w="1368150"/>
                <a:gridCol w="3024325"/>
                <a:gridCol w="1008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슬기로운 반려생활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 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계정 관리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동물 정보 수정 및 삭제</a:t>
                      </a:r>
                      <a:endParaRPr b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08" name="Google Shape;1208;g1cf34a6b960_0_464"/>
          <p:cNvSpPr/>
          <p:nvPr/>
        </p:nvSpPr>
        <p:spPr>
          <a:xfrm>
            <a:off x="3496031" y="2305578"/>
            <a:ext cx="1194858" cy="504036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반려 동물 정보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수정 및 삭제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9" name="Google Shape;1209;g1cf34a6b960_0_464"/>
          <p:cNvSpPr/>
          <p:nvPr/>
        </p:nvSpPr>
        <p:spPr>
          <a:xfrm>
            <a:off x="1626109" y="4936976"/>
            <a:ext cx="1395900" cy="3261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반려동물 정보 수정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0" name="Google Shape;1210;g1cf34a6b960_0_464"/>
          <p:cNvSpPr/>
          <p:nvPr/>
        </p:nvSpPr>
        <p:spPr>
          <a:xfrm>
            <a:off x="3352015" y="3196282"/>
            <a:ext cx="1482864" cy="588566"/>
          </a:xfrm>
          <a:prstGeom prst="flowChartDecision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로그인 상태 확인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1" name="Google Shape;1211;g1cf34a6b960_0_464"/>
          <p:cNvSpPr txBox="1"/>
          <p:nvPr/>
        </p:nvSpPr>
        <p:spPr>
          <a:xfrm>
            <a:off x="2901898" y="3253268"/>
            <a:ext cx="204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2" name="Google Shape;1212;g1cf34a6b960_0_464"/>
          <p:cNvSpPr txBox="1"/>
          <p:nvPr/>
        </p:nvSpPr>
        <p:spPr>
          <a:xfrm>
            <a:off x="4114800" y="3839241"/>
            <a:ext cx="2778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3" name="Google Shape;1213;g1cf34a6b960_0_464"/>
          <p:cNvSpPr/>
          <p:nvPr/>
        </p:nvSpPr>
        <p:spPr>
          <a:xfrm>
            <a:off x="5211000" y="4936976"/>
            <a:ext cx="1395900" cy="3261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반려동물 정보 삭제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4" name="Google Shape;1214;g1cf34a6b960_0_464"/>
          <p:cNvSpPr/>
          <p:nvPr/>
        </p:nvSpPr>
        <p:spPr>
          <a:xfrm>
            <a:off x="3337362" y="5575991"/>
            <a:ext cx="1512162" cy="504036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반려동물 정보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수정 및 삭제 완료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5" name="Google Shape;1215;g1cf34a6b960_0_464"/>
          <p:cNvSpPr/>
          <p:nvPr/>
        </p:nvSpPr>
        <p:spPr>
          <a:xfrm>
            <a:off x="1360743" y="3245729"/>
            <a:ext cx="1294930" cy="484248"/>
          </a:xfrm>
          <a:prstGeom prst="flowChartPredefinedProcess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2.4.2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5" name="Google Shape;1205;g1cf34a6b960_0_464"/>
          <p:cNvSpPr/>
          <p:nvPr/>
        </p:nvSpPr>
        <p:spPr>
          <a:xfrm>
            <a:off x="3395510" y="4155292"/>
            <a:ext cx="1395900" cy="3261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반려동물 정보 조회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6" name="Google Shape;1216;g1cf34a6b960_0_464"/>
          <p:cNvCxnSpPr>
            <a:stCxn id="1208" idx="2"/>
            <a:endCxn id="1210" idx="0"/>
          </p:cNvCxnSpPr>
          <p:nvPr/>
        </p:nvCxnSpPr>
        <p:spPr>
          <a:xfrm>
            <a:off x="4093460" y="2809614"/>
            <a:ext cx="0" cy="3867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17" name="Google Shape;1217;g1cf34a6b960_0_464"/>
          <p:cNvCxnSpPr>
            <a:stCxn id="1210" idx="1"/>
            <a:endCxn id="1215" idx="3"/>
          </p:cNvCxnSpPr>
          <p:nvPr/>
        </p:nvCxnSpPr>
        <p:spPr>
          <a:xfrm rot="10800000">
            <a:off x="2655715" y="3487865"/>
            <a:ext cx="696300" cy="27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18" name="Google Shape;1218;g1cf34a6b960_0_464"/>
          <p:cNvCxnSpPr>
            <a:stCxn id="1210" idx="2"/>
            <a:endCxn id="1205" idx="0"/>
          </p:cNvCxnSpPr>
          <p:nvPr/>
        </p:nvCxnSpPr>
        <p:spPr>
          <a:xfrm>
            <a:off x="4093447" y="3784848"/>
            <a:ext cx="0" cy="370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19" name="Google Shape;1219;g1cf34a6b960_0_464"/>
          <p:cNvCxnSpPr>
            <a:stCxn id="1205" idx="2"/>
            <a:endCxn id="1209" idx="0"/>
          </p:cNvCxnSpPr>
          <p:nvPr/>
        </p:nvCxnSpPr>
        <p:spPr>
          <a:xfrm rot="5400000">
            <a:off x="2980910" y="3824542"/>
            <a:ext cx="455700" cy="1769400"/>
          </a:xfrm>
          <a:prstGeom prst="bentConnector3">
            <a:avLst>
              <a:gd fmla="val 49987" name="adj1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20" name="Google Shape;1220;g1cf34a6b960_0_464"/>
          <p:cNvCxnSpPr>
            <a:stCxn id="1205" idx="2"/>
            <a:endCxn id="1213" idx="0"/>
          </p:cNvCxnSpPr>
          <p:nvPr/>
        </p:nvCxnSpPr>
        <p:spPr>
          <a:xfrm flipH="1" rot="-5400000">
            <a:off x="4773410" y="3801442"/>
            <a:ext cx="455700" cy="1815600"/>
          </a:xfrm>
          <a:prstGeom prst="bentConnector3">
            <a:avLst>
              <a:gd fmla="val 49987" name="adj1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21" name="Google Shape;1221;g1cf34a6b960_0_464"/>
          <p:cNvCxnSpPr>
            <a:stCxn id="1209" idx="2"/>
            <a:endCxn id="1214" idx="0"/>
          </p:cNvCxnSpPr>
          <p:nvPr/>
        </p:nvCxnSpPr>
        <p:spPr>
          <a:xfrm flipH="1" rot="-5400000">
            <a:off x="3052309" y="4534826"/>
            <a:ext cx="312900" cy="17694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22" name="Google Shape;1222;g1cf34a6b960_0_464"/>
          <p:cNvCxnSpPr>
            <a:stCxn id="1213" idx="2"/>
            <a:endCxn id="1214" idx="0"/>
          </p:cNvCxnSpPr>
          <p:nvPr/>
        </p:nvCxnSpPr>
        <p:spPr>
          <a:xfrm rot="5400000">
            <a:off x="4844700" y="4511726"/>
            <a:ext cx="312900" cy="18156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" name="Google Shape;1229;g1cf34a6b960_0_489"/>
          <p:cNvGraphicFramePr/>
          <p:nvPr/>
        </p:nvGraphicFramePr>
        <p:xfrm>
          <a:off x="272481" y="17008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648075"/>
                <a:gridCol w="1536025"/>
                <a:gridCol w="4368625"/>
                <a:gridCol w="1008100"/>
                <a:gridCol w="864100"/>
                <a:gridCol w="936100"/>
              </a:tblGrid>
              <a:tr h="56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Number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명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5560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설명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수행주체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Input Data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Output Data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587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로그인 상태 확인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시스템이 해당 로그인 정보가 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계정인지 확인한다.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시스템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계정 정보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계정 확인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2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반려동물 정보 조회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회원이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등록한 반려동물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하여 조회한다.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회원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반려동물 정보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반려동물 수정 정보 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3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반려동물 정보 수정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회원이 반려동물 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정보를 수정한다.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회원</a:t>
                      </a:r>
                      <a:endParaRPr b="1"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반려동물 수정 정보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수정 내용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반려동물 정보 삭제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회원이 반려동물 정보를 삭제한다.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회원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반려동물 정보 삭제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-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30" name="Google Shape;1230;g1cf34a6b960_0_489"/>
          <p:cNvSpPr txBox="1"/>
          <p:nvPr>
            <p:ph idx="3" type="body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설명 </a:t>
            </a:r>
            <a:endParaRPr/>
          </a:p>
        </p:txBody>
      </p:sp>
      <p:graphicFrame>
        <p:nvGraphicFramePr>
          <p:cNvPr id="1231" name="Google Shape;1231;g1cf34a6b960_0_489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314450"/>
                <a:gridCol w="1349275"/>
                <a:gridCol w="1368150"/>
                <a:gridCol w="3024325"/>
                <a:gridCol w="1008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슬기로운 반려생활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 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계정 관리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동물 정보 수정 및 삭제</a:t>
                      </a:r>
                      <a:endParaRPr b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8" name="Google Shape;1238;g1cf34a6b960_0_498"/>
          <p:cNvGraphicFramePr/>
          <p:nvPr/>
        </p:nvGraphicFramePr>
        <p:xfrm>
          <a:off x="273050" y="16791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004900"/>
                <a:gridCol w="4177500"/>
                <a:gridCol w="4177500"/>
              </a:tblGrid>
              <a:tr h="3858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설명</a:t>
                      </a:r>
                      <a:endParaRPr sz="1100" u="none" cap="none" strike="noStrike"/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1.개요</a:t>
                      </a:r>
                      <a:endParaRPr sz="1100" u="none" cap="none" strike="noStrike"/>
                    </a:p>
                    <a:p>
                      <a:pPr indent="0" lvl="0" marL="27432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회원이 등록한 반려동물의 의료수첩을 작성 및 변경 할 수 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있는 프로세스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  <a:p>
                      <a:pPr indent="-298450" lvl="0" marL="45720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AutoNum type="arabicParenR"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계정 확인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로그인 정보가 회원 계정인지 확인한다.</a:t>
                      </a:r>
                      <a:endParaRPr sz="1100" u="none" cap="none" strike="noStrike"/>
                    </a:p>
                    <a:p>
                      <a:pPr indent="0" lvl="0" marL="15875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2)   날짜 선택 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회원이 캘린더에서 의료수첩을 작성할 날짜를 선택 할 수 있다.</a:t>
                      </a:r>
                      <a:endParaRPr sz="1100" u="none" cap="none" strike="noStrike"/>
                    </a:p>
                    <a:p>
                      <a:pPr indent="0" lvl="0" marL="15875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3)   반려동물 선택</a:t>
                      </a:r>
                      <a:endParaRPr sz="1100" u="none" cap="none" strike="noStrike"/>
                    </a:p>
                    <a:p>
                      <a:pPr indent="0" lvl="0" marL="45720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의료수첩을 작성할 반려동물을 선택 할 수 있다.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5875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4)   의료수첩 작성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방문 당시 반려동물 몸무게, 병원 방문 날짜, 병원명 및 담당수의사, 내방이유 및 증상, 진료내용 및 유의사항, 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다음예약일을 입력할 수 있다.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5875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5)   의료수첩 내용 수정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등록한 의료수첩의 내용을 수정할 수 있다.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654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주요변화 사항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4137" lvl="0" marL="84137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sng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현행(As-Is)</a:t>
                      </a:r>
                      <a:endParaRPr b="1" i="0" sz="1100" u="sng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84137" lvl="0" marL="84137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sng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목표(To-Be)</a:t>
                      </a:r>
                      <a:endParaRPr sz="1100" u="none" cap="none" strike="noStrike"/>
                    </a:p>
                    <a:p>
                      <a:pPr indent="-171450" lvl="0" marL="171450" marR="0" rtl="0" algn="l">
                        <a:lnSpc>
                          <a:spcPct val="11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회원이 반려동물의 의료수첩을 작성 및 수정한다.</a:t>
                      </a:r>
                      <a:endParaRPr sz="11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39" name="Google Shape;1239;g1cf34a6b960_0_498"/>
          <p:cNvSpPr txBox="1"/>
          <p:nvPr>
            <p:ph idx="3" type="body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To-Be Process 개요서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40" name="Google Shape;1240;g1cf34a6b960_0_498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314450"/>
                <a:gridCol w="1349275"/>
                <a:gridCol w="1368150"/>
                <a:gridCol w="3024325"/>
                <a:gridCol w="1008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슬기로운 반려생활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 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계정 관리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등록된 동물 의료수첩</a:t>
                      </a:r>
                      <a:endParaRPr b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7" name="Google Shape;1247;g1cf34a6b960_0_506"/>
          <p:cNvGraphicFramePr/>
          <p:nvPr/>
        </p:nvGraphicFramePr>
        <p:xfrm>
          <a:off x="272450" y="1723158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{A5A050FF-8F81-4EB0-90EF-962DBF2982FC}</a:tableStyleId>
              </a:tblPr>
              <a:tblGrid>
                <a:gridCol w="7251300"/>
                <a:gridCol w="210975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</a:rPr>
                        <a:t>회원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</a:rPr>
                        <a:t>시스템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9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48" name="Google Shape;1248;g1cf34a6b960_0_506"/>
          <p:cNvSpPr/>
          <p:nvPr/>
        </p:nvSpPr>
        <p:spPr>
          <a:xfrm>
            <a:off x="8020638" y="4367847"/>
            <a:ext cx="1066800" cy="529412"/>
          </a:xfrm>
          <a:prstGeom prst="flowChartMagneticDisk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반려 동물 정보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9" name="Google Shape;1249;g1cf34a6b960_0_506"/>
          <p:cNvCxnSpPr>
            <a:stCxn id="1250" idx="3"/>
            <a:endCxn id="1248" idx="2"/>
          </p:cNvCxnSpPr>
          <p:nvPr/>
        </p:nvCxnSpPr>
        <p:spPr>
          <a:xfrm>
            <a:off x="5019398" y="4632555"/>
            <a:ext cx="30012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51" name="Google Shape;1251;g1cf34a6b960_0_506"/>
          <p:cNvSpPr txBox="1"/>
          <p:nvPr>
            <p:ph idx="3" type="body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To-Be Process Flow Chart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52" name="Google Shape;1252;g1cf34a6b960_0_506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314450"/>
                <a:gridCol w="1349275"/>
                <a:gridCol w="1368150"/>
                <a:gridCol w="3024325"/>
                <a:gridCol w="1008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슬기로운 반려생활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 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계정 관리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등록된 동물 의료수첩</a:t>
                      </a:r>
                      <a:endParaRPr b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53" name="Google Shape;1253;g1cf34a6b960_0_506"/>
          <p:cNvSpPr/>
          <p:nvPr/>
        </p:nvSpPr>
        <p:spPr>
          <a:xfrm>
            <a:off x="3724043" y="2152678"/>
            <a:ext cx="1194858" cy="504036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반려 동물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의료수첩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4" name="Google Shape;1254;g1cf34a6b960_0_506"/>
          <p:cNvSpPr/>
          <p:nvPr/>
        </p:nvSpPr>
        <p:spPr>
          <a:xfrm>
            <a:off x="3580028" y="2967182"/>
            <a:ext cx="1482864" cy="588566"/>
          </a:xfrm>
          <a:prstGeom prst="flowChartDecision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로그인 상태 확인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5" name="Google Shape;1255;g1cf34a6b960_0_506"/>
          <p:cNvSpPr txBox="1"/>
          <p:nvPr/>
        </p:nvSpPr>
        <p:spPr>
          <a:xfrm>
            <a:off x="3129910" y="3024168"/>
            <a:ext cx="204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6" name="Google Shape;1256;g1cf34a6b960_0_506"/>
          <p:cNvSpPr txBox="1"/>
          <p:nvPr/>
        </p:nvSpPr>
        <p:spPr>
          <a:xfrm>
            <a:off x="4342813" y="3533941"/>
            <a:ext cx="2778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7" name="Google Shape;1257;g1cf34a6b960_0_506"/>
          <p:cNvSpPr/>
          <p:nvPr/>
        </p:nvSpPr>
        <p:spPr>
          <a:xfrm>
            <a:off x="3565374" y="5651691"/>
            <a:ext cx="1512162" cy="504036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반려 동물 의료수첩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작성 및 수정 완료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8" name="Google Shape;1258;g1cf34a6b960_0_506"/>
          <p:cNvSpPr/>
          <p:nvPr/>
        </p:nvSpPr>
        <p:spPr>
          <a:xfrm>
            <a:off x="1588756" y="3016629"/>
            <a:ext cx="1294930" cy="484248"/>
          </a:xfrm>
          <a:prstGeom prst="flowChartPredefinedProcess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2.4.2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9" name="Google Shape;1259;g1cf34a6b960_0_506"/>
          <p:cNvSpPr/>
          <p:nvPr/>
        </p:nvSpPr>
        <p:spPr>
          <a:xfrm>
            <a:off x="3623523" y="3849992"/>
            <a:ext cx="1395900" cy="3261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날짜선택(캘린더)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60" name="Google Shape;1260;g1cf34a6b960_0_506"/>
          <p:cNvCxnSpPr>
            <a:stCxn id="1253" idx="2"/>
            <a:endCxn id="1254" idx="0"/>
          </p:cNvCxnSpPr>
          <p:nvPr/>
        </p:nvCxnSpPr>
        <p:spPr>
          <a:xfrm>
            <a:off x="4321472" y="2656714"/>
            <a:ext cx="0" cy="310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61" name="Google Shape;1261;g1cf34a6b960_0_506"/>
          <p:cNvCxnSpPr>
            <a:stCxn id="1254" idx="1"/>
            <a:endCxn id="1258" idx="3"/>
          </p:cNvCxnSpPr>
          <p:nvPr/>
        </p:nvCxnSpPr>
        <p:spPr>
          <a:xfrm rot="10800000">
            <a:off x="2883728" y="3258765"/>
            <a:ext cx="696300" cy="27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62" name="Google Shape;1262;g1cf34a6b960_0_506"/>
          <p:cNvCxnSpPr>
            <a:stCxn id="1254" idx="2"/>
            <a:endCxn id="1259" idx="0"/>
          </p:cNvCxnSpPr>
          <p:nvPr/>
        </p:nvCxnSpPr>
        <p:spPr>
          <a:xfrm>
            <a:off x="4321460" y="3555748"/>
            <a:ext cx="0" cy="2943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63" name="Google Shape;1263;g1cf34a6b960_0_506"/>
          <p:cNvCxnSpPr>
            <a:stCxn id="1250" idx="2"/>
            <a:endCxn id="1264" idx="3"/>
          </p:cNvCxnSpPr>
          <p:nvPr/>
        </p:nvCxnSpPr>
        <p:spPr>
          <a:xfrm rot="5400000">
            <a:off x="3536948" y="4302705"/>
            <a:ext cx="291600" cy="1277400"/>
          </a:xfrm>
          <a:prstGeom prst="bentConnector2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65" name="Google Shape;1265;g1cf34a6b960_0_506"/>
          <p:cNvCxnSpPr>
            <a:stCxn id="1250" idx="2"/>
            <a:endCxn id="1266" idx="1"/>
          </p:cNvCxnSpPr>
          <p:nvPr/>
        </p:nvCxnSpPr>
        <p:spPr>
          <a:xfrm flipH="1" rot="-5400000">
            <a:off x="4801148" y="4315905"/>
            <a:ext cx="291600" cy="1251000"/>
          </a:xfrm>
          <a:prstGeom prst="bentConnector2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50" name="Google Shape;1250;g1cf34a6b960_0_506"/>
          <p:cNvSpPr/>
          <p:nvPr/>
        </p:nvSpPr>
        <p:spPr>
          <a:xfrm>
            <a:off x="3623498" y="4469505"/>
            <a:ext cx="1395900" cy="3261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반려동물 선택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4" name="Google Shape;1264;g1cf34a6b960_0_506"/>
          <p:cNvSpPr/>
          <p:nvPr/>
        </p:nvSpPr>
        <p:spPr>
          <a:xfrm>
            <a:off x="1648197" y="4924092"/>
            <a:ext cx="1395900" cy="3261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의료수첩 작성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6" name="Google Shape;1266;g1cf34a6b960_0_506"/>
          <p:cNvSpPr/>
          <p:nvPr/>
        </p:nvSpPr>
        <p:spPr>
          <a:xfrm>
            <a:off x="5572497" y="4924092"/>
            <a:ext cx="1395900" cy="3261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의료수첩 수정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67" name="Google Shape;1267;g1cf34a6b960_0_506"/>
          <p:cNvCxnSpPr>
            <a:stCxn id="1259" idx="2"/>
            <a:endCxn id="1250" idx="0"/>
          </p:cNvCxnSpPr>
          <p:nvPr/>
        </p:nvCxnSpPr>
        <p:spPr>
          <a:xfrm>
            <a:off x="4321473" y="4176092"/>
            <a:ext cx="0" cy="2934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68" name="Google Shape;1268;g1cf34a6b960_0_506"/>
          <p:cNvCxnSpPr>
            <a:stCxn id="1264" idx="2"/>
            <a:endCxn id="1257" idx="0"/>
          </p:cNvCxnSpPr>
          <p:nvPr/>
        </p:nvCxnSpPr>
        <p:spPr>
          <a:xfrm flipH="1" rot="-5400000">
            <a:off x="3133047" y="4463292"/>
            <a:ext cx="401400" cy="1975200"/>
          </a:xfrm>
          <a:prstGeom prst="bentConnector3">
            <a:avLst>
              <a:gd fmla="val 50012" name="adj1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69" name="Google Shape;1269;g1cf34a6b960_0_506"/>
          <p:cNvCxnSpPr>
            <a:stCxn id="1266" idx="2"/>
            <a:endCxn id="1257" idx="0"/>
          </p:cNvCxnSpPr>
          <p:nvPr/>
        </p:nvCxnSpPr>
        <p:spPr>
          <a:xfrm rot="5400000">
            <a:off x="5095197" y="4476342"/>
            <a:ext cx="401400" cy="1949100"/>
          </a:xfrm>
          <a:prstGeom prst="bentConnector3">
            <a:avLst>
              <a:gd fmla="val 50012" name="adj1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5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76" name="Google Shape;1276;g1cf34a6b960_0_531"/>
          <p:cNvGraphicFramePr/>
          <p:nvPr/>
        </p:nvGraphicFramePr>
        <p:xfrm>
          <a:off x="272481" y="17008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648075"/>
                <a:gridCol w="1536025"/>
                <a:gridCol w="4368625"/>
                <a:gridCol w="1008100"/>
                <a:gridCol w="864100"/>
                <a:gridCol w="936100"/>
              </a:tblGrid>
              <a:tr h="56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Number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명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5560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설명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수행주체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Input Data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Output Data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587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계정 확인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시스템이 해당 로그인 정보가 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계정인지 확인한다.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시스템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계정 정보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계정 확인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2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날짜 선택(캘린더)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회원이 캘린더에서 의료수첩을 작성할 날짜를 선택 한다.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회원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방문 날짜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 날짜 확인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3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반려동물 선택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의료수첩을 작성할 반려동물을 선택 한다.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회원</a:t>
                      </a:r>
                      <a:endParaRPr b="1"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반려동물 정보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반려동물 정보 조회 페이지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1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의료수첩 작성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방문 당시 반려동물 몸무게, 병원 방문 날짜, 병원명 및 담당수의사, 내방이유 및 증상, 진료내용 및 유의사항, 다음예약일을 입력한다.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8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Noto Sans Symbols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의료수첩 입력 항목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의료수첩 정보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9999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의료수첩 내용 수정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등록한 의료수첩의 내용을 수정 할 수 있다.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의료수첩 입력 항목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수정한 내용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77" name="Google Shape;1277;g1cf34a6b960_0_531"/>
          <p:cNvSpPr txBox="1"/>
          <p:nvPr>
            <p:ph idx="3" type="body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설명 </a:t>
            </a:r>
            <a:endParaRPr/>
          </a:p>
        </p:txBody>
      </p:sp>
      <p:graphicFrame>
        <p:nvGraphicFramePr>
          <p:cNvPr id="1278" name="Google Shape;1278;g1cf34a6b960_0_531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314450"/>
                <a:gridCol w="1349275"/>
                <a:gridCol w="1368150"/>
                <a:gridCol w="3024325"/>
                <a:gridCol w="1008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슬기로운 반려생활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 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계정 관리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등록된 동물 의료수첩</a:t>
                      </a:r>
                      <a:endParaRPr b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5" name="Google Shape;1285;g1d0aed35073_3_109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314450"/>
                <a:gridCol w="1349275"/>
                <a:gridCol w="1368150"/>
                <a:gridCol w="3024325"/>
                <a:gridCol w="1008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슬기로운 반려생활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 계정 관리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 회원 정보 탈퇴 </a:t>
                      </a:r>
                      <a:endParaRPr b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86" name="Google Shape;1286;g1d0aed35073_3_109"/>
          <p:cNvSpPr txBox="1"/>
          <p:nvPr>
            <p:ph idx="3" type="body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To-Be Process 개요서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87" name="Google Shape;1287;g1d0aed35073_3_109"/>
          <p:cNvGraphicFramePr/>
          <p:nvPr/>
        </p:nvGraphicFramePr>
        <p:xfrm>
          <a:off x="273050" y="16791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004900"/>
                <a:gridCol w="4177500"/>
                <a:gridCol w="4177500"/>
              </a:tblGrid>
              <a:tr h="3329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설명</a:t>
                      </a:r>
                      <a:endParaRPr sz="1100" u="none" cap="none" strike="noStrike"/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1.개요</a:t>
                      </a:r>
                      <a:endParaRPr sz="1100" u="none" cap="none" strike="noStrike"/>
                    </a:p>
                    <a:p>
                      <a:pPr indent="0" lvl="0" marL="27432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회원이 자신의 정보를 수정하거나 계정을 탈퇴하는 프로세스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8450" lvl="0" marL="45720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AutoNum type="arabicParenR"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계정 확인</a:t>
                      </a:r>
                      <a:endParaRPr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로그인 정보가 회원 계정인지 확인한다.</a:t>
                      </a:r>
                      <a:endParaRPr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8450" lvl="0" marL="45720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AutoNum type="arabicParenR"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정보 조회</a:t>
                      </a:r>
                      <a:endParaRPr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시스템에 자신의 정보 조회를 요청한다.</a:t>
                      </a:r>
                      <a:endParaRPr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8450" lvl="0" marL="45720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AutoNum type="arabicParenR"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정보 탈퇴</a:t>
                      </a:r>
                      <a:endParaRPr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회원이 시스템에 계정 탈퇴를 요청한다.</a:t>
                      </a:r>
                      <a:endParaRPr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8450" lvl="0" marL="45720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AutoNum type="arabicParenR"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보존 경과 확인</a:t>
                      </a:r>
                      <a:b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탈퇴 신청 후 일주일 경과 시 회원 개인 정보 및 작성하고 등록한 모든 내역들이 삭제된다.</a:t>
                      </a:r>
                      <a:endParaRPr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기간 내 (일주일) 기존 계정 로그인 시 복구가 가능하다.</a:t>
                      </a:r>
                      <a:endParaRPr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8450" lvl="0" marL="45720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AutoNum type="arabicParenR"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삭제 및 탈퇴 완료</a:t>
                      </a:r>
                      <a:endParaRPr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지정된 기간이 지나면 회원 정보 삭제가 완료된다.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1296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주요변화 사항</a:t>
                      </a:r>
                      <a:endParaRPr sz="1100" u="none" cap="none" strike="noStrike"/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4137" lvl="0" marL="84137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sng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현행(As-Is)</a:t>
                      </a:r>
                      <a:endParaRPr sz="11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84137" lvl="0" marL="84137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sng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목표(To-Be)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171450" lvl="0" marL="171450" marR="0" rtl="0" algn="l">
                        <a:lnSpc>
                          <a:spcPct val="11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Char char="•"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회원이 계정을 탈퇴할 수 있다.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171450" lvl="0" marL="171450" marR="0" rtl="0" algn="l">
                        <a:lnSpc>
                          <a:spcPct val="11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Char char="•"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회원의 탈퇴 계정은 일주일 보존하며 경과시 영구 삭제한다.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171450" lvl="0" marL="171450" marR="0" rtl="0" algn="l">
                        <a:lnSpc>
                          <a:spcPct val="11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Char char="•"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회원의 탈퇴 계정은 일주일 보존하며 미경과내 로그인시 재활성화 한다.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0" name="Google Shape;220;p7"/>
          <p:cNvGraphicFramePr/>
          <p:nvPr/>
        </p:nvGraphicFramePr>
        <p:xfrm>
          <a:off x="273050" y="1767558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{1AB5829D-0958-4507-AF0E-AD538C49C681}</a:tableStyleId>
              </a:tblPr>
              <a:tblGrid>
                <a:gridCol w="93610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병원 회원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9675">
                <a:tc>
                  <a:txBody>
                    <a:bodyPr/>
                    <a:lstStyle/>
                    <a:p>
                      <a:pPr indent="0" lvl="1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1" name="Google Shape;221;p7"/>
          <p:cNvSpPr txBox="1"/>
          <p:nvPr>
            <p:ph idx="3" type="body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To-Be Process Flow Chart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2" name="Google Shape;222;p7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314450"/>
                <a:gridCol w="1349275"/>
                <a:gridCol w="1368150"/>
                <a:gridCol w="3168350"/>
                <a:gridCol w="864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슬기로운 반려생활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병원 계정 관리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2.1.2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및 로그아웃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3" name="Google Shape;223;p7"/>
          <p:cNvSpPr/>
          <p:nvPr/>
        </p:nvSpPr>
        <p:spPr>
          <a:xfrm>
            <a:off x="3955217" y="2683413"/>
            <a:ext cx="1469664" cy="431730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로그인 시작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7"/>
          <p:cNvSpPr/>
          <p:nvPr/>
        </p:nvSpPr>
        <p:spPr>
          <a:xfrm>
            <a:off x="1273882" y="2727932"/>
            <a:ext cx="1336392" cy="406890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로그아웃 시작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7"/>
          <p:cNvSpPr/>
          <p:nvPr/>
        </p:nvSpPr>
        <p:spPr>
          <a:xfrm>
            <a:off x="4056934" y="5302908"/>
            <a:ext cx="1271507" cy="502356"/>
          </a:xfrm>
          <a:prstGeom prst="flowChartDecision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회원정보 확인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7"/>
          <p:cNvSpPr/>
          <p:nvPr/>
        </p:nvSpPr>
        <p:spPr>
          <a:xfrm>
            <a:off x="1266984" y="3446398"/>
            <a:ext cx="1343400" cy="4659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로그아웃 요청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7"/>
          <p:cNvSpPr/>
          <p:nvPr/>
        </p:nvSpPr>
        <p:spPr>
          <a:xfrm>
            <a:off x="1266984" y="4246222"/>
            <a:ext cx="1343304" cy="406890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로그아웃 실행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7"/>
          <p:cNvSpPr txBox="1"/>
          <p:nvPr/>
        </p:nvSpPr>
        <p:spPr>
          <a:xfrm>
            <a:off x="5495023" y="5302908"/>
            <a:ext cx="719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일치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7"/>
          <p:cNvSpPr txBox="1"/>
          <p:nvPr/>
        </p:nvSpPr>
        <p:spPr>
          <a:xfrm>
            <a:off x="3175636" y="4971708"/>
            <a:ext cx="720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불일치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7"/>
          <p:cNvSpPr/>
          <p:nvPr/>
        </p:nvSpPr>
        <p:spPr>
          <a:xfrm>
            <a:off x="6380966" y="5329641"/>
            <a:ext cx="1365876" cy="464346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로그인 완료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1" name="Google Shape;231;p7"/>
          <p:cNvCxnSpPr>
            <a:stCxn id="223" idx="2"/>
            <a:endCxn id="232" idx="0"/>
          </p:cNvCxnSpPr>
          <p:nvPr/>
        </p:nvCxnSpPr>
        <p:spPr>
          <a:xfrm>
            <a:off x="4690049" y="3115143"/>
            <a:ext cx="0" cy="4080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3" name="Google Shape;233;p7"/>
          <p:cNvCxnSpPr>
            <a:endCxn id="225" idx="0"/>
          </p:cNvCxnSpPr>
          <p:nvPr/>
        </p:nvCxnSpPr>
        <p:spPr>
          <a:xfrm>
            <a:off x="4692688" y="4902108"/>
            <a:ext cx="0" cy="4008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4" name="Google Shape;234;p7"/>
          <p:cNvSpPr txBox="1"/>
          <p:nvPr/>
        </p:nvSpPr>
        <p:spPr>
          <a:xfrm>
            <a:off x="4425279" y="4078227"/>
            <a:ext cx="1056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5" name="Google Shape;235;p7"/>
          <p:cNvCxnSpPr>
            <a:stCxn id="224" idx="2"/>
            <a:endCxn id="226" idx="0"/>
          </p:cNvCxnSpPr>
          <p:nvPr/>
        </p:nvCxnSpPr>
        <p:spPr>
          <a:xfrm flipH="1">
            <a:off x="1938778" y="3134822"/>
            <a:ext cx="3300" cy="3117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6" name="Google Shape;236;p7"/>
          <p:cNvCxnSpPr>
            <a:stCxn id="226" idx="2"/>
            <a:endCxn id="227" idx="0"/>
          </p:cNvCxnSpPr>
          <p:nvPr/>
        </p:nvCxnSpPr>
        <p:spPr>
          <a:xfrm>
            <a:off x="1938684" y="3912298"/>
            <a:ext cx="0" cy="3339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7" name="Google Shape;237;p7"/>
          <p:cNvCxnSpPr>
            <a:stCxn id="232" idx="2"/>
            <a:endCxn id="238" idx="0"/>
          </p:cNvCxnSpPr>
          <p:nvPr/>
        </p:nvCxnSpPr>
        <p:spPr>
          <a:xfrm>
            <a:off x="4690053" y="3989050"/>
            <a:ext cx="3300" cy="4770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9" name="Google Shape;239;p7"/>
          <p:cNvCxnSpPr>
            <a:stCxn id="225" idx="3"/>
            <a:endCxn id="230" idx="1"/>
          </p:cNvCxnSpPr>
          <p:nvPr/>
        </p:nvCxnSpPr>
        <p:spPr>
          <a:xfrm>
            <a:off x="5328441" y="5554086"/>
            <a:ext cx="1052400" cy="78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0" name="Google Shape;240;p7"/>
          <p:cNvSpPr/>
          <p:nvPr/>
        </p:nvSpPr>
        <p:spPr>
          <a:xfrm>
            <a:off x="6380966" y="4491476"/>
            <a:ext cx="1333181" cy="415889"/>
          </a:xfrm>
          <a:prstGeom prst="flowChartPredefinedProcess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정보 찾기</a:t>
            </a:r>
            <a:endParaRPr b="0" i="0" sz="11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2.1.4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7"/>
          <p:cNvSpPr/>
          <p:nvPr/>
        </p:nvSpPr>
        <p:spPr>
          <a:xfrm>
            <a:off x="4057555" y="4466065"/>
            <a:ext cx="1271507" cy="502356"/>
          </a:xfrm>
          <a:prstGeom prst="flowChartDecision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로그인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정보 입력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1" name="Google Shape;241;p7"/>
          <p:cNvCxnSpPr>
            <a:stCxn id="238" idx="3"/>
            <a:endCxn id="240" idx="1"/>
          </p:cNvCxnSpPr>
          <p:nvPr/>
        </p:nvCxnSpPr>
        <p:spPr>
          <a:xfrm flipH="1" rot="10800000">
            <a:off x="5329062" y="4699543"/>
            <a:ext cx="1051800" cy="177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2" name="Google Shape;242;p7"/>
          <p:cNvSpPr txBox="1"/>
          <p:nvPr/>
        </p:nvSpPr>
        <p:spPr>
          <a:xfrm>
            <a:off x="5219901" y="4453250"/>
            <a:ext cx="3501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7"/>
          <p:cNvSpPr txBox="1"/>
          <p:nvPr/>
        </p:nvSpPr>
        <p:spPr>
          <a:xfrm>
            <a:off x="4469975" y="4901993"/>
            <a:ext cx="3501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4" name="Google Shape;244;p7"/>
          <p:cNvCxnSpPr>
            <a:stCxn id="225" idx="1"/>
            <a:endCxn id="238" idx="1"/>
          </p:cNvCxnSpPr>
          <p:nvPr/>
        </p:nvCxnSpPr>
        <p:spPr>
          <a:xfrm flipH="1" rot="10800000">
            <a:off x="4056934" y="4717386"/>
            <a:ext cx="600" cy="836700"/>
          </a:xfrm>
          <a:prstGeom prst="bentConnector3">
            <a:avLst>
              <a:gd fmla="val -39687500" name="adj1"/>
            </a:avLst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2" name="Google Shape;232;p7"/>
          <p:cNvSpPr/>
          <p:nvPr/>
        </p:nvSpPr>
        <p:spPr>
          <a:xfrm>
            <a:off x="4229253" y="3523150"/>
            <a:ext cx="921600" cy="4659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wipe dir="r"/>
  </p:transition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4" name="Google Shape;1294;g1d0aed35073_3_117"/>
          <p:cNvGraphicFramePr/>
          <p:nvPr/>
        </p:nvGraphicFramePr>
        <p:xfrm>
          <a:off x="272450" y="1723158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{A5A050FF-8F81-4EB0-90EF-962DBF2982FC}</a:tableStyleId>
              </a:tblPr>
              <a:tblGrid>
                <a:gridCol w="7251300"/>
                <a:gridCol w="210975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</a:rPr>
                        <a:t>회원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</a:rPr>
                        <a:t>시스템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9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95" name="Google Shape;1295;g1d0aed35073_3_117"/>
          <p:cNvSpPr txBox="1"/>
          <p:nvPr>
            <p:ph idx="3" type="body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To-Be Process Flow Chart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96" name="Google Shape;1296;g1d0aed35073_3_117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314450"/>
                <a:gridCol w="1349275"/>
                <a:gridCol w="1368150"/>
                <a:gridCol w="3024325"/>
                <a:gridCol w="1008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슬기로운 반려생활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 계정 관리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 회원 정보 탈퇴</a:t>
                      </a:r>
                      <a:endParaRPr b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97" name="Google Shape;1297;g1d0aed35073_3_117"/>
          <p:cNvSpPr txBox="1"/>
          <p:nvPr/>
        </p:nvSpPr>
        <p:spPr>
          <a:xfrm>
            <a:off x="3918375" y="3667154"/>
            <a:ext cx="2778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8" name="Google Shape;1298;g1d0aed35073_3_117"/>
          <p:cNvSpPr/>
          <p:nvPr/>
        </p:nvSpPr>
        <p:spPr>
          <a:xfrm>
            <a:off x="3094911" y="5701666"/>
            <a:ext cx="1512162" cy="504036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일반 회원 정보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삭제 및 탈퇴 완료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99" name="Google Shape;1299;g1d0aed35073_3_117"/>
          <p:cNvCxnSpPr>
            <a:stCxn id="1300" idx="2"/>
            <a:endCxn id="1301" idx="0"/>
          </p:cNvCxnSpPr>
          <p:nvPr/>
        </p:nvCxnSpPr>
        <p:spPr>
          <a:xfrm>
            <a:off x="3831255" y="3667155"/>
            <a:ext cx="5100" cy="2823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02" name="Google Shape;1302;g1d0aed35073_3_117"/>
          <p:cNvCxnSpPr>
            <a:stCxn id="1303" idx="2"/>
            <a:endCxn id="1298" idx="3"/>
          </p:cNvCxnSpPr>
          <p:nvPr/>
        </p:nvCxnSpPr>
        <p:spPr>
          <a:xfrm rot="5400000">
            <a:off x="4838202" y="4160677"/>
            <a:ext cx="1562100" cy="2024100"/>
          </a:xfrm>
          <a:prstGeom prst="bentConnector2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04" name="Google Shape;1304;g1d0aed35073_3_117"/>
          <p:cNvSpPr/>
          <p:nvPr/>
        </p:nvSpPr>
        <p:spPr>
          <a:xfrm>
            <a:off x="3073810" y="2187875"/>
            <a:ext cx="1512162" cy="504036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 회원 정보 탈퇴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0" name="Google Shape;1300;g1d0aed35073_3_117"/>
          <p:cNvSpPr/>
          <p:nvPr/>
        </p:nvSpPr>
        <p:spPr>
          <a:xfrm>
            <a:off x="3089823" y="3078589"/>
            <a:ext cx="1482864" cy="588566"/>
          </a:xfrm>
          <a:prstGeom prst="flowChartDecision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로그인 상태 확인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5" name="Google Shape;1305;g1d0aed35073_3_117"/>
          <p:cNvSpPr txBox="1"/>
          <p:nvPr/>
        </p:nvSpPr>
        <p:spPr>
          <a:xfrm>
            <a:off x="2936773" y="3078600"/>
            <a:ext cx="204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6" name="Google Shape;1306;g1d0aed35073_3_117"/>
          <p:cNvSpPr/>
          <p:nvPr/>
        </p:nvSpPr>
        <p:spPr>
          <a:xfrm>
            <a:off x="1118287" y="3128036"/>
            <a:ext cx="1294930" cy="484248"/>
          </a:xfrm>
          <a:prstGeom prst="flowChartPredefinedProcess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2.4.2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7" name="Google Shape;1307;g1d0aed35073_3_117"/>
          <p:cNvCxnSpPr>
            <a:stCxn id="1304" idx="2"/>
            <a:endCxn id="1300" idx="0"/>
          </p:cNvCxnSpPr>
          <p:nvPr/>
        </p:nvCxnSpPr>
        <p:spPr>
          <a:xfrm>
            <a:off x="3829891" y="2691911"/>
            <a:ext cx="1500" cy="3867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08" name="Google Shape;1308;g1d0aed35073_3_117"/>
          <p:cNvCxnSpPr>
            <a:stCxn id="1300" idx="1"/>
            <a:endCxn id="1306" idx="3"/>
          </p:cNvCxnSpPr>
          <p:nvPr/>
        </p:nvCxnSpPr>
        <p:spPr>
          <a:xfrm rot="10800000">
            <a:off x="2413323" y="3370172"/>
            <a:ext cx="676500" cy="27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09" name="Google Shape;1309;g1d0aed35073_3_117"/>
          <p:cNvCxnSpPr>
            <a:stCxn id="1301" idx="2"/>
            <a:endCxn id="1310" idx="0"/>
          </p:cNvCxnSpPr>
          <p:nvPr/>
        </p:nvCxnSpPr>
        <p:spPr>
          <a:xfrm>
            <a:off x="3836342" y="4275417"/>
            <a:ext cx="0" cy="3186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01" name="Google Shape;1301;g1d0aed35073_3_117"/>
          <p:cNvSpPr/>
          <p:nvPr/>
        </p:nvSpPr>
        <p:spPr>
          <a:xfrm>
            <a:off x="3138392" y="3949317"/>
            <a:ext cx="1395900" cy="3261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회원 정보 조회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11" name="Google Shape;1311;g1d0aed35073_3_117"/>
          <p:cNvCxnSpPr>
            <a:stCxn id="1310" idx="2"/>
            <a:endCxn id="1298" idx="0"/>
          </p:cNvCxnSpPr>
          <p:nvPr/>
        </p:nvCxnSpPr>
        <p:spPr>
          <a:xfrm>
            <a:off x="3836352" y="4920152"/>
            <a:ext cx="14700" cy="781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10" name="Google Shape;1310;g1d0aed35073_3_117"/>
          <p:cNvSpPr/>
          <p:nvPr/>
        </p:nvSpPr>
        <p:spPr>
          <a:xfrm>
            <a:off x="3138402" y="4594052"/>
            <a:ext cx="1395900" cy="3261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회원정보 탈퇴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2" name="Google Shape;1312;g1d0aed35073_3_117"/>
          <p:cNvSpPr/>
          <p:nvPr/>
        </p:nvSpPr>
        <p:spPr>
          <a:xfrm>
            <a:off x="8148913" y="4756997"/>
            <a:ext cx="1066800" cy="529412"/>
          </a:xfrm>
          <a:prstGeom prst="flowChartMagneticDisk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일반 회원 정보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3" name="Google Shape;1313;g1d0aed35073_3_117"/>
          <p:cNvSpPr/>
          <p:nvPr/>
        </p:nvSpPr>
        <p:spPr>
          <a:xfrm>
            <a:off x="5026575" y="4856774"/>
            <a:ext cx="998700" cy="858900"/>
          </a:xfrm>
          <a:prstGeom prst="flowChartSummingJunction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탈퇴 신청 일주일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3" name="Google Shape;1303;g1d0aed35073_3_117"/>
          <p:cNvSpPr/>
          <p:nvPr/>
        </p:nvSpPr>
        <p:spPr>
          <a:xfrm>
            <a:off x="5933352" y="4065577"/>
            <a:ext cx="1395900" cy="3261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회원 정보 삭제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14" name="Google Shape;1314;g1d0aed35073_3_117"/>
          <p:cNvCxnSpPr>
            <a:stCxn id="1303" idx="3"/>
            <a:endCxn id="1312" idx="1"/>
          </p:cNvCxnSpPr>
          <p:nvPr/>
        </p:nvCxnSpPr>
        <p:spPr>
          <a:xfrm>
            <a:off x="7329252" y="4228627"/>
            <a:ext cx="1353000" cy="528300"/>
          </a:xfrm>
          <a:prstGeom prst="bentConnector2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15" name="Google Shape;1315;g1d0aed35073_3_117"/>
          <p:cNvSpPr/>
          <p:nvPr/>
        </p:nvSpPr>
        <p:spPr>
          <a:xfrm>
            <a:off x="4792946" y="3309302"/>
            <a:ext cx="1482864" cy="588566"/>
          </a:xfrm>
          <a:prstGeom prst="flowChartDecision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일주일 내 로그인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6" name="Google Shape;1316;g1d0aed35073_3_117"/>
          <p:cNvSpPr/>
          <p:nvPr/>
        </p:nvSpPr>
        <p:spPr>
          <a:xfrm>
            <a:off x="4963416" y="2681500"/>
            <a:ext cx="1125000" cy="3261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 정보 조회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17" name="Google Shape;1317;g1d0aed35073_3_117"/>
          <p:cNvCxnSpPr>
            <a:stCxn id="1315" idx="0"/>
            <a:endCxn id="1316" idx="2"/>
          </p:cNvCxnSpPr>
          <p:nvPr/>
        </p:nvCxnSpPr>
        <p:spPr>
          <a:xfrm rot="10800000">
            <a:off x="5525978" y="3007502"/>
            <a:ext cx="8400" cy="3018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18" name="Google Shape;1318;g1d0aed35073_3_117"/>
          <p:cNvSpPr txBox="1"/>
          <p:nvPr/>
        </p:nvSpPr>
        <p:spPr>
          <a:xfrm>
            <a:off x="5126600" y="3043104"/>
            <a:ext cx="2778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19" name="Google Shape;1319;g1d0aed35073_3_117"/>
          <p:cNvCxnSpPr>
            <a:stCxn id="1315" idx="3"/>
            <a:endCxn id="1303" idx="0"/>
          </p:cNvCxnSpPr>
          <p:nvPr/>
        </p:nvCxnSpPr>
        <p:spPr>
          <a:xfrm>
            <a:off x="6275810" y="3603585"/>
            <a:ext cx="355500" cy="462000"/>
          </a:xfrm>
          <a:prstGeom prst="bentConnector2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20" name="Google Shape;1320;g1d0aed35073_3_117"/>
          <p:cNvSpPr txBox="1"/>
          <p:nvPr/>
        </p:nvSpPr>
        <p:spPr>
          <a:xfrm>
            <a:off x="6753198" y="3719225"/>
            <a:ext cx="204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1" name="Google Shape;1321;g1d0aed35073_3_117"/>
          <p:cNvCxnSpPr>
            <a:stCxn id="1316" idx="3"/>
            <a:endCxn id="1322" idx="1"/>
          </p:cNvCxnSpPr>
          <p:nvPr/>
        </p:nvCxnSpPr>
        <p:spPr>
          <a:xfrm>
            <a:off x="6088416" y="2844550"/>
            <a:ext cx="381300" cy="12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22" name="Google Shape;1322;g1d0aed35073_3_117"/>
          <p:cNvSpPr/>
          <p:nvPr/>
        </p:nvSpPr>
        <p:spPr>
          <a:xfrm>
            <a:off x="6469850" y="2682730"/>
            <a:ext cx="770700" cy="3261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탈퇴 취소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3" name="Google Shape;1323;g1d0aed35073_3_117"/>
          <p:cNvCxnSpPr>
            <a:stCxn id="1322" idx="0"/>
            <a:endCxn id="1324" idx="2"/>
          </p:cNvCxnSpPr>
          <p:nvPr/>
        </p:nvCxnSpPr>
        <p:spPr>
          <a:xfrm flipH="1" rot="10800000">
            <a:off x="6855200" y="2523130"/>
            <a:ext cx="600" cy="1596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24" name="Google Shape;1324;g1d0aed35073_3_117"/>
          <p:cNvSpPr/>
          <p:nvPr/>
        </p:nvSpPr>
        <p:spPr>
          <a:xfrm>
            <a:off x="6470455" y="2162959"/>
            <a:ext cx="770688" cy="360288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종료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5" name="Google Shape;1325;g1d0aed35073_3_117"/>
          <p:cNvCxnSpPr>
            <a:endCxn id="1313" idx="2"/>
          </p:cNvCxnSpPr>
          <p:nvPr/>
        </p:nvCxnSpPr>
        <p:spPr>
          <a:xfrm>
            <a:off x="3843375" y="5286224"/>
            <a:ext cx="11832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26" name="Google Shape;1326;g1d0aed35073_3_117"/>
          <p:cNvCxnSpPr>
            <a:stCxn id="1313" idx="0"/>
            <a:endCxn id="1315" idx="2"/>
          </p:cNvCxnSpPr>
          <p:nvPr/>
        </p:nvCxnSpPr>
        <p:spPr>
          <a:xfrm flipH="1" rot="10800000">
            <a:off x="5525925" y="3897974"/>
            <a:ext cx="8400" cy="9588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g1d0aed35073_3_145"/>
          <p:cNvSpPr txBox="1"/>
          <p:nvPr>
            <p:ph idx="3" type="body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설명 </a:t>
            </a:r>
            <a:endParaRPr/>
          </a:p>
        </p:txBody>
      </p:sp>
      <p:graphicFrame>
        <p:nvGraphicFramePr>
          <p:cNvPr id="1334" name="Google Shape;1334;g1d0aed35073_3_145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314450"/>
                <a:gridCol w="1349275"/>
                <a:gridCol w="1368150"/>
                <a:gridCol w="3024325"/>
                <a:gridCol w="1008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슬기로운 반려생활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 계정 관리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 회원 정보 탈퇴</a:t>
                      </a:r>
                      <a:endParaRPr b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35" name="Google Shape;1335;g1d0aed35073_3_145"/>
          <p:cNvGraphicFramePr/>
          <p:nvPr/>
        </p:nvGraphicFramePr>
        <p:xfrm>
          <a:off x="272481" y="17008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648075"/>
                <a:gridCol w="1536025"/>
                <a:gridCol w="4368625"/>
                <a:gridCol w="1008100"/>
                <a:gridCol w="864100"/>
                <a:gridCol w="936100"/>
              </a:tblGrid>
              <a:tr h="56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Number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명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5560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설명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수행주체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Input Data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Output Data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587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상태 확인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시스템이 로그인 상태를 확인한다.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정보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상태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정보 조회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시스템에 자신의 정보 조회를 요청한다.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정보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정보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정보 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탈퇴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회원이 시스템에 계정 탈퇴를 요청한다.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정보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정보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1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정보 삭제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지정된 기간 (일주일) 이후 회원정보가 삭제 된다.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정보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2" name="Google Shape;1342;g20198388a93_0_5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314450"/>
                <a:gridCol w="1349275"/>
                <a:gridCol w="1368150"/>
                <a:gridCol w="3024325"/>
                <a:gridCol w="1008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슬기로운 반려생활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 계정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관리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</a:t>
                      </a: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좋아요 관리</a:t>
                      </a:r>
                      <a:endParaRPr b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43" name="Google Shape;1343;g20198388a93_0_5"/>
          <p:cNvSpPr txBox="1"/>
          <p:nvPr>
            <p:ph idx="3" type="body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To-Be Process 개요서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44" name="Google Shape;1344;g20198388a93_0_5"/>
          <p:cNvGraphicFramePr/>
          <p:nvPr/>
        </p:nvGraphicFramePr>
        <p:xfrm>
          <a:off x="273050" y="16791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004900"/>
                <a:gridCol w="4177500"/>
                <a:gridCol w="4177500"/>
              </a:tblGrid>
              <a:tr h="3329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설명</a:t>
                      </a:r>
                      <a:endParaRPr sz="1100" u="none" cap="none" strike="noStrike"/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1.개요</a:t>
                      </a:r>
                      <a:endParaRPr sz="1100" u="none" cap="none" strike="noStrike"/>
                    </a:p>
                    <a:p>
                      <a:pPr indent="0" lvl="0" marL="27432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회원이 자신</a:t>
                      </a: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등록해놓은 좋아요 기능을 조회 및 수정할 수 있는 기능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Belleza"/>
                        <a:buNone/>
                      </a:pPr>
                      <a:r>
                        <a:t/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8450" lvl="0" marL="45720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AutoNum type="arabicParenR"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좋아요 관리</a:t>
                      </a:r>
                      <a:endParaRPr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이전에 기록된 좋아요 표시 내역을 요청한다.</a:t>
                      </a:r>
                      <a:endParaRPr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8450" lvl="0" marL="45720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AutoNum type="arabicParenR"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좋아요 내역 조회</a:t>
                      </a:r>
                      <a:endParaRPr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좋아요 표시해둔 내역이 출력된다.</a:t>
                      </a:r>
                      <a:endParaRPr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8450" lvl="0" marL="45720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AutoNum type="arabicParenR"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좋아요 내역 선택</a:t>
                      </a:r>
                      <a:endParaRPr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좋아요 표시해둔 해당게시글의 상세페이지로 이동한다.</a:t>
                      </a:r>
                      <a:endParaRPr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8450" lvl="0" marL="45720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AutoNum type="arabicParenR"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좋아요 삭제</a:t>
                      </a:r>
                      <a:endParaRPr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좋아요 아이콘을 한번 더 누르면 아이콘에 변화가 생기며, 해당기록이 지워진다.</a:t>
                      </a:r>
                      <a:endParaRPr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1296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주요변화 사항</a:t>
                      </a:r>
                      <a:endParaRPr sz="1100" u="none" cap="none" strike="noStrike"/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4137" lvl="0" marL="84137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sng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현행(As-Is)</a:t>
                      </a:r>
                      <a:endParaRPr sz="11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84137" lvl="0" marL="84137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sng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목표(To-Be)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171450" lvl="0" marL="171450" marR="0" rtl="0" algn="l">
                        <a:lnSpc>
                          <a:spcPct val="11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Char char="•"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좋아요 표시해둔 게시글의 내역이 출력된다.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171450" lvl="0" marL="171450" marR="0" rtl="0" algn="l">
                        <a:lnSpc>
                          <a:spcPct val="11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SzPts val="1100"/>
                        <a:buFont typeface="Malgun Gothic"/>
                        <a:buChar char="•"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좋아요 삭제시 좋아요 아이콘에 변화가 생기며, 해당기록이 지워진다.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1" name="Google Shape;1351;g20198388a93_0_16"/>
          <p:cNvGraphicFramePr/>
          <p:nvPr/>
        </p:nvGraphicFramePr>
        <p:xfrm>
          <a:off x="272450" y="1723158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{A5A050FF-8F81-4EB0-90EF-962DBF2982FC}</a:tableStyleId>
              </a:tblPr>
              <a:tblGrid>
                <a:gridCol w="7251300"/>
                <a:gridCol w="210975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</a:rPr>
                        <a:t>회원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</a:rPr>
                        <a:t>시스템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9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52" name="Google Shape;1352;g20198388a93_0_16"/>
          <p:cNvSpPr txBox="1"/>
          <p:nvPr>
            <p:ph idx="3" type="body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To-Be Process Flow Chart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53" name="Google Shape;1353;g20198388a93_0_16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314450"/>
                <a:gridCol w="1349275"/>
                <a:gridCol w="1368150"/>
                <a:gridCol w="3024325"/>
                <a:gridCol w="1008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슬기로운 반려생활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 계정 관리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</a:t>
                      </a: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좋아요 관리</a:t>
                      </a:r>
                      <a:endParaRPr b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54" name="Google Shape;1354;g20198388a93_0_16"/>
          <p:cNvSpPr/>
          <p:nvPr/>
        </p:nvSpPr>
        <p:spPr>
          <a:xfrm>
            <a:off x="3073648" y="4565891"/>
            <a:ext cx="1512162" cy="504036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/>
              <a:t>내역조회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완료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5" name="Google Shape;1355;g20198388a93_0_16"/>
          <p:cNvCxnSpPr>
            <a:stCxn id="1356" idx="3"/>
            <a:endCxn id="1354" idx="3"/>
          </p:cNvCxnSpPr>
          <p:nvPr/>
        </p:nvCxnSpPr>
        <p:spPr>
          <a:xfrm rot="5400000">
            <a:off x="6365338" y="2596359"/>
            <a:ext cx="442200" cy="4001100"/>
          </a:xfrm>
          <a:prstGeom prst="bentConnector2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57" name="Google Shape;1357;g20198388a93_0_16"/>
          <p:cNvSpPr/>
          <p:nvPr/>
        </p:nvSpPr>
        <p:spPr>
          <a:xfrm>
            <a:off x="3073797" y="2534425"/>
            <a:ext cx="1512162" cy="504036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좋아요 관리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8" name="Google Shape;1358;g20198388a93_0_16"/>
          <p:cNvCxnSpPr>
            <a:stCxn id="1359" idx="2"/>
            <a:endCxn id="1360" idx="0"/>
          </p:cNvCxnSpPr>
          <p:nvPr/>
        </p:nvCxnSpPr>
        <p:spPr>
          <a:xfrm>
            <a:off x="3829867" y="3656292"/>
            <a:ext cx="0" cy="3186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59" name="Google Shape;1359;g20198388a93_0_16"/>
          <p:cNvSpPr/>
          <p:nvPr/>
        </p:nvSpPr>
        <p:spPr>
          <a:xfrm>
            <a:off x="3131917" y="3330192"/>
            <a:ext cx="1395900" cy="3261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1100"/>
              <a:t>좋아요 내역 출력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6" name="Google Shape;1356;g20198388a93_0_16"/>
          <p:cNvSpPr/>
          <p:nvPr/>
        </p:nvSpPr>
        <p:spPr>
          <a:xfrm>
            <a:off x="8053588" y="3846397"/>
            <a:ext cx="1066800" cy="529412"/>
          </a:xfrm>
          <a:prstGeom prst="flowChartMagneticDisk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일반 회원 정보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1" name="Google Shape;1361;g20198388a93_0_16"/>
          <p:cNvSpPr/>
          <p:nvPr/>
        </p:nvSpPr>
        <p:spPr>
          <a:xfrm>
            <a:off x="5876202" y="3948052"/>
            <a:ext cx="1395900" cy="3261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/>
              <a:t>4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100"/>
              <a:t>좋아요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삭제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2" name="Google Shape;1362;g20198388a93_0_16"/>
          <p:cNvCxnSpPr>
            <a:stCxn id="1361" idx="3"/>
            <a:endCxn id="1356" idx="2"/>
          </p:cNvCxnSpPr>
          <p:nvPr/>
        </p:nvCxnSpPr>
        <p:spPr>
          <a:xfrm>
            <a:off x="7272102" y="4111102"/>
            <a:ext cx="781500" cy="6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63" name="Google Shape;1363;g20198388a93_0_16"/>
          <p:cNvCxnSpPr>
            <a:endCxn id="1359" idx="0"/>
          </p:cNvCxnSpPr>
          <p:nvPr/>
        </p:nvCxnSpPr>
        <p:spPr>
          <a:xfrm>
            <a:off x="3829567" y="3038592"/>
            <a:ext cx="300" cy="2916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64" name="Google Shape;1364;g20198388a93_0_16"/>
          <p:cNvSpPr/>
          <p:nvPr/>
        </p:nvSpPr>
        <p:spPr>
          <a:xfrm>
            <a:off x="3131767" y="3948042"/>
            <a:ext cx="1395900" cy="3261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/>
              <a:t>3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100"/>
              <a:t>좋아요 내역 선택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5" name="Google Shape;1365;g20198388a93_0_16"/>
          <p:cNvCxnSpPr>
            <a:stCxn id="1364" idx="2"/>
            <a:endCxn id="1354" idx="0"/>
          </p:cNvCxnSpPr>
          <p:nvPr/>
        </p:nvCxnSpPr>
        <p:spPr>
          <a:xfrm>
            <a:off x="3829717" y="4274142"/>
            <a:ext cx="0" cy="2916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66" name="Google Shape;1366;g20198388a93_0_16"/>
          <p:cNvCxnSpPr>
            <a:stCxn id="1364" idx="3"/>
            <a:endCxn id="1361" idx="1"/>
          </p:cNvCxnSpPr>
          <p:nvPr/>
        </p:nvCxnSpPr>
        <p:spPr>
          <a:xfrm>
            <a:off x="4527667" y="4111092"/>
            <a:ext cx="13485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67" name="Google Shape;1367;g20198388a93_0_16"/>
          <p:cNvCxnSpPr>
            <a:stCxn id="1361" idx="0"/>
          </p:cNvCxnSpPr>
          <p:nvPr/>
        </p:nvCxnSpPr>
        <p:spPr>
          <a:xfrm flipH="1" rot="5400000">
            <a:off x="5327052" y="2700952"/>
            <a:ext cx="447600" cy="2046600"/>
          </a:xfrm>
          <a:prstGeom prst="bentConnector2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68" name="Google Shape;1368;g20198388a93_0_16"/>
          <p:cNvSpPr txBox="1"/>
          <p:nvPr/>
        </p:nvSpPr>
        <p:spPr>
          <a:xfrm>
            <a:off x="6660125" y="3608904"/>
            <a:ext cx="2778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>
                <a:solidFill>
                  <a:schemeClr val="dk1"/>
                </a:solidFill>
              </a:rPr>
              <a:t>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9" name="Google Shape;1369;g20198388a93_0_16"/>
          <p:cNvSpPr txBox="1"/>
          <p:nvPr/>
        </p:nvSpPr>
        <p:spPr>
          <a:xfrm>
            <a:off x="7271825" y="3881004"/>
            <a:ext cx="2778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>
                <a:solidFill>
                  <a:schemeClr val="dk1"/>
                </a:solidFill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6" name="Google Shape;1376;g20198388a93_0_54"/>
          <p:cNvGraphicFramePr/>
          <p:nvPr/>
        </p:nvGraphicFramePr>
        <p:xfrm>
          <a:off x="272481" y="17008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648075"/>
                <a:gridCol w="1536025"/>
                <a:gridCol w="4368625"/>
                <a:gridCol w="1008100"/>
                <a:gridCol w="864100"/>
                <a:gridCol w="936100"/>
              </a:tblGrid>
              <a:tr h="56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Number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명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5560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설명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수행주체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Input Data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Output Data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587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좋아요 관리</a:t>
                      </a:r>
                      <a:endParaRPr sz="1100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이전에 기록된 좋아요 표시 내역을 요청한다.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회원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내역 요청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좋아요 내역</a:t>
                      </a:r>
                      <a:endParaRPr sz="1100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/>
                        <a:t>좋아요 내역 출력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좋아요 표시해둔 내역이 출력된다.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/>
                        <a:t>회원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/>
                        <a:t>조회 요청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/>
                        <a:t>좋아요 해둔</a:t>
                      </a:r>
                      <a:endParaRPr sz="11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/>
                        <a:t>게시글 목록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/>
                        <a:t>3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좋아요 내역 선택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좋아요 표시해둔 해당게시글의 상세페이지로 이동한다.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회원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/>
                        <a:t>조회 요청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 </a:t>
                      </a:r>
                      <a:r>
                        <a:rPr lang="en-US" sz="1100"/>
                        <a:t>해당 페이지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/>
                        <a:t>4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좋아요 삭제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좋아요 아이콘을 한번 더 누르면 아이콘에 변화가 생기며, 해당기록이 지워진다.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회원</a:t>
                      </a:r>
                      <a:endParaRPr b="1"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/>
                        <a:t>내역 취소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좋아요 내역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77" name="Google Shape;1377;g20198388a93_0_54"/>
          <p:cNvSpPr txBox="1"/>
          <p:nvPr>
            <p:ph idx="3" type="body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설명 </a:t>
            </a:r>
            <a:endParaRPr/>
          </a:p>
        </p:txBody>
      </p:sp>
      <p:graphicFrame>
        <p:nvGraphicFramePr>
          <p:cNvPr id="1378" name="Google Shape;1378;g20198388a93_0_54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314450"/>
                <a:gridCol w="1349275"/>
                <a:gridCol w="1368150"/>
                <a:gridCol w="3024325"/>
                <a:gridCol w="1008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슬기로운 반려생활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 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계정 관리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</a:t>
                      </a: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좋아요 관리</a:t>
                      </a:r>
                      <a:endParaRPr b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5" name="Google Shape;1385;g2021bceeab7_4_2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314450"/>
                <a:gridCol w="1349275"/>
                <a:gridCol w="1368150"/>
                <a:gridCol w="3024325"/>
                <a:gridCol w="1008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슬기로운 반려생활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 계정 관리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</a:t>
                      </a: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게시글 / 댓글 관리</a:t>
                      </a:r>
                      <a:endParaRPr b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86" name="Google Shape;1386;g2021bceeab7_4_2"/>
          <p:cNvSpPr txBox="1"/>
          <p:nvPr>
            <p:ph idx="3" type="body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To-Be Process 개요서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87" name="Google Shape;1387;g2021bceeab7_4_2"/>
          <p:cNvGraphicFramePr/>
          <p:nvPr/>
        </p:nvGraphicFramePr>
        <p:xfrm>
          <a:off x="273050" y="16791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004900"/>
                <a:gridCol w="4177500"/>
                <a:gridCol w="4177500"/>
              </a:tblGrid>
              <a:tr h="3329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설명</a:t>
                      </a:r>
                      <a:endParaRPr sz="1100" u="none" cap="none" strike="noStrike"/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1.개요</a:t>
                      </a:r>
                      <a:endParaRPr sz="1100" u="none" cap="none" strike="noStrike"/>
                    </a:p>
                    <a:p>
                      <a:pPr indent="0" lvl="0" marL="27432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Belleza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자신이 작성한 게시글과 댓글의 전체 목록을 조회하는 프로세스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22860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8450" lvl="0" marL="45720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AutoNum type="arabicParenR"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 게시글 / 댓글 목록</a:t>
                      </a:r>
                      <a:endParaRPr sz="11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작성한 게시글 댓글의 전체 목록이 최신순으로 표시된다.</a:t>
                      </a:r>
                      <a:endParaRPr sz="11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5875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2)   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 게시글 목록</a:t>
                      </a:r>
                      <a:endParaRPr sz="11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사용자가 작성한 게시글 목록이 최신순으로 표시된다.</a:t>
                      </a:r>
                      <a:endParaRPr sz="11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15875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5875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3)   작성 댓글 목록</a:t>
                      </a:r>
                      <a:endParaRPr sz="11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사용자가 작성한 댓글 목록이 최신순으로 표시된다.</a:t>
                      </a:r>
                      <a:endParaRPr sz="11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1296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주요변화 사항</a:t>
                      </a:r>
                      <a:endParaRPr sz="1100" u="none" cap="none" strike="noStrike"/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4137" lvl="0" marL="84137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sng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현행(As-Is)</a:t>
                      </a:r>
                      <a:endParaRPr b="1" sz="1100" u="sng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84137" lvl="0" marL="84137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sng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목표(To-Be)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171450" lvl="0" marL="171450" marR="0" rtl="0" algn="l">
                        <a:lnSpc>
                          <a:spcPct val="11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Char char="•"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작성한 글 목록을 조회한다.</a:t>
                      </a:r>
                      <a:endParaRPr b="1" i="0" sz="1100" u="sng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3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g2021bceeab7_4_10"/>
          <p:cNvSpPr txBox="1"/>
          <p:nvPr>
            <p:ph idx="3" type="body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To-Be Process Flow Chart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95" name="Google Shape;1395;g2021bceeab7_4_10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314450"/>
                <a:gridCol w="1349275"/>
                <a:gridCol w="1368150"/>
                <a:gridCol w="3024325"/>
                <a:gridCol w="1008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슬기로운 반려생활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 계정 관리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</a:t>
                      </a: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게시글 / 댓글 관리</a:t>
                      </a:r>
                      <a:endParaRPr b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96" name="Google Shape;1396;g2021bceeab7_4_10"/>
          <p:cNvGraphicFramePr/>
          <p:nvPr/>
        </p:nvGraphicFramePr>
        <p:xfrm>
          <a:off x="273050" y="1705112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{A5A050FF-8F81-4EB0-90EF-962DBF2982FC}</a:tableStyleId>
              </a:tblPr>
              <a:tblGrid>
                <a:gridCol w="7344250"/>
                <a:gridCol w="2016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</a:rPr>
                        <a:t>회원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</a:rPr>
                        <a:t>시스템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9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97" name="Google Shape;1397;g2021bceeab7_4_10"/>
          <p:cNvSpPr/>
          <p:nvPr/>
        </p:nvSpPr>
        <p:spPr>
          <a:xfrm>
            <a:off x="429200" y="2562125"/>
            <a:ext cx="1670868" cy="431730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/>
              <a:t>게시글 / 댓글 관리 시작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8" name="Google Shape;1398;g2021bceeab7_4_10"/>
          <p:cNvSpPr/>
          <p:nvPr/>
        </p:nvSpPr>
        <p:spPr>
          <a:xfrm>
            <a:off x="5455675" y="4298875"/>
            <a:ext cx="1263900" cy="4608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/>
              <a:t>4. 게시글 </a:t>
            </a:r>
            <a:r>
              <a:rPr lang="en-US" sz="1050"/>
              <a:t>상세조회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9" name="Google Shape;1399;g2021bceeab7_4_10"/>
          <p:cNvSpPr txBox="1"/>
          <p:nvPr/>
        </p:nvSpPr>
        <p:spPr>
          <a:xfrm>
            <a:off x="4664144" y="3520256"/>
            <a:ext cx="3501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00" name="Google Shape;1400;g2021bceeab7_4_10"/>
          <p:cNvCxnSpPr>
            <a:stCxn id="1401" idx="2"/>
            <a:endCxn id="1402" idx="0"/>
          </p:cNvCxnSpPr>
          <p:nvPr/>
        </p:nvCxnSpPr>
        <p:spPr>
          <a:xfrm rot="5400000">
            <a:off x="2894096" y="2765700"/>
            <a:ext cx="432000" cy="917400"/>
          </a:xfrm>
          <a:prstGeom prst="bentConnector3">
            <a:avLst>
              <a:gd fmla="val 50004" name="adj1"/>
            </a:avLst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01" name="Google Shape;1401;g2021bceeab7_4_10"/>
          <p:cNvSpPr/>
          <p:nvPr/>
        </p:nvSpPr>
        <p:spPr>
          <a:xfrm>
            <a:off x="2590046" y="2547600"/>
            <a:ext cx="1957500" cy="4608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sz="1050"/>
              <a:t>작성 게시글 / 댓글 목록 조회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03" name="Google Shape;1403;g2021bceeab7_4_10"/>
          <p:cNvCxnSpPr>
            <a:stCxn id="1397" idx="3"/>
            <a:endCxn id="1401" idx="1"/>
          </p:cNvCxnSpPr>
          <p:nvPr/>
        </p:nvCxnSpPr>
        <p:spPr>
          <a:xfrm>
            <a:off x="2100068" y="2777990"/>
            <a:ext cx="4899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02" name="Google Shape;1402;g2021bceeab7_4_10"/>
          <p:cNvSpPr/>
          <p:nvPr/>
        </p:nvSpPr>
        <p:spPr>
          <a:xfrm>
            <a:off x="1867096" y="3440437"/>
            <a:ext cx="1568400" cy="4608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/>
              <a:t>2</a:t>
            </a: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050"/>
              <a:t>작성 게시글 목록 조회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4" name="Google Shape;1404;g2021bceeab7_4_10"/>
          <p:cNvSpPr/>
          <p:nvPr/>
        </p:nvSpPr>
        <p:spPr>
          <a:xfrm>
            <a:off x="3836496" y="3440450"/>
            <a:ext cx="1469700" cy="4608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/>
              <a:t>3</a:t>
            </a: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050"/>
              <a:t>작성 댓글 목록 조회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05" name="Google Shape;1405;g2021bceeab7_4_10"/>
          <p:cNvCxnSpPr>
            <a:stCxn id="1401" idx="2"/>
            <a:endCxn id="1404" idx="0"/>
          </p:cNvCxnSpPr>
          <p:nvPr/>
        </p:nvCxnSpPr>
        <p:spPr>
          <a:xfrm flipH="1" rot="-5400000">
            <a:off x="3854096" y="2723100"/>
            <a:ext cx="432000" cy="1002600"/>
          </a:xfrm>
          <a:prstGeom prst="bentConnector3">
            <a:avLst>
              <a:gd fmla="val 50006" name="adj1"/>
            </a:avLst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06" name="Google Shape;1406;g2021bceeab7_4_10"/>
          <p:cNvCxnSpPr>
            <a:stCxn id="1401" idx="3"/>
            <a:endCxn id="1398" idx="0"/>
          </p:cNvCxnSpPr>
          <p:nvPr/>
        </p:nvCxnSpPr>
        <p:spPr>
          <a:xfrm>
            <a:off x="4547546" y="2777999"/>
            <a:ext cx="1540200" cy="1521000"/>
          </a:xfrm>
          <a:prstGeom prst="bentConnector2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07" name="Google Shape;1407;g2021bceeab7_4_10"/>
          <p:cNvCxnSpPr>
            <a:stCxn id="1402" idx="2"/>
            <a:endCxn id="1398" idx="1"/>
          </p:cNvCxnSpPr>
          <p:nvPr/>
        </p:nvCxnSpPr>
        <p:spPr>
          <a:xfrm flipH="1" rot="-5400000">
            <a:off x="3739546" y="2812987"/>
            <a:ext cx="627900" cy="2804400"/>
          </a:xfrm>
          <a:prstGeom prst="bentConnector2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08" name="Google Shape;1408;g2021bceeab7_4_10"/>
          <p:cNvCxnSpPr>
            <a:stCxn id="1404" idx="2"/>
            <a:endCxn id="1398" idx="1"/>
          </p:cNvCxnSpPr>
          <p:nvPr/>
        </p:nvCxnSpPr>
        <p:spPr>
          <a:xfrm flipH="1" rot="-5400000">
            <a:off x="4699596" y="3773000"/>
            <a:ext cx="627900" cy="884400"/>
          </a:xfrm>
          <a:prstGeom prst="bentConnector2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09" name="Google Shape;1409;g2021bceeab7_4_10"/>
          <p:cNvCxnSpPr>
            <a:stCxn id="1398" idx="2"/>
            <a:endCxn id="1410" idx="0"/>
          </p:cNvCxnSpPr>
          <p:nvPr/>
        </p:nvCxnSpPr>
        <p:spPr>
          <a:xfrm>
            <a:off x="6087625" y="4759675"/>
            <a:ext cx="0" cy="6939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11" name="Google Shape;1411;g2021bceeab7_4_10"/>
          <p:cNvSpPr/>
          <p:nvPr/>
        </p:nvSpPr>
        <p:spPr>
          <a:xfrm>
            <a:off x="8102275" y="2562125"/>
            <a:ext cx="1041725" cy="529400"/>
          </a:xfrm>
          <a:prstGeom prst="flowChartMagneticDisk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/>
              <a:t>게시글</a:t>
            </a:r>
            <a:r>
              <a:rPr lang="en-US" sz="1100"/>
              <a:t>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12" name="Google Shape;1412;g2021bceeab7_4_10"/>
          <p:cNvCxnSpPr>
            <a:stCxn id="1411" idx="1"/>
            <a:endCxn id="1401" idx="0"/>
          </p:cNvCxnSpPr>
          <p:nvPr/>
        </p:nvCxnSpPr>
        <p:spPr>
          <a:xfrm flipH="1" rot="5400000">
            <a:off x="6088738" y="27725"/>
            <a:ext cx="14400" cy="5054400"/>
          </a:xfrm>
          <a:prstGeom prst="bentConnector3">
            <a:avLst>
              <a:gd fmla="val 1754517" name="adj1"/>
            </a:avLst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10" name="Google Shape;1410;g2021bceeab7_4_10"/>
          <p:cNvSpPr/>
          <p:nvPr/>
        </p:nvSpPr>
        <p:spPr>
          <a:xfrm>
            <a:off x="5252187" y="5453450"/>
            <a:ext cx="1670868" cy="431730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/>
              <a:t>게시글 / 댓글 관리 종료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g2021bceeab7_4_46"/>
          <p:cNvSpPr txBox="1"/>
          <p:nvPr>
            <p:ph idx="3" type="body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설명 </a:t>
            </a:r>
            <a:endParaRPr/>
          </a:p>
        </p:txBody>
      </p:sp>
      <p:graphicFrame>
        <p:nvGraphicFramePr>
          <p:cNvPr id="1420" name="Google Shape;1420;g2021bceeab7_4_46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314450"/>
                <a:gridCol w="1349275"/>
                <a:gridCol w="1368150"/>
                <a:gridCol w="3024325"/>
                <a:gridCol w="1008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슬기로운 반려생활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 계정 관리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</a:t>
                      </a: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게시글 / 댓글 관리</a:t>
                      </a:r>
                      <a:endParaRPr b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21" name="Google Shape;1421;g2021bceeab7_4_46"/>
          <p:cNvGraphicFramePr/>
          <p:nvPr/>
        </p:nvGraphicFramePr>
        <p:xfrm>
          <a:off x="272481" y="17008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648075"/>
                <a:gridCol w="1536025"/>
                <a:gridCol w="4368625"/>
                <a:gridCol w="1008100"/>
                <a:gridCol w="864100"/>
                <a:gridCol w="936100"/>
              </a:tblGrid>
              <a:tr h="504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Number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명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5560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설명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수행주체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Input Data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Output Data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587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작성 게시글 / 댓글 목록 조회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9998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작성한 게시글과 댓글 목록을 게시글 DB에서 가져와 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최신순으로 표시한다.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게시글 정보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게시글 정보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작성 게시글 목록 조회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9998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작성한 게시글 목록을 최신순으로 표시한다. 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게시글 정보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게시글 정보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1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 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작성 댓글 목록 조회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  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작성한 댓글 목록을 최신순으로 표시한다.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게시글 정보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게시글 정보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1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게시글 상세조회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9998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게시글과 댓글 목록에서 선택할 경우 해당하는 게시글을 상세조회 한다.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게시글 정보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게시글 정보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7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8" name="Google Shape;1428;g1cf34a6b960_0_541"/>
          <p:cNvGraphicFramePr/>
          <p:nvPr/>
        </p:nvGraphicFramePr>
        <p:xfrm>
          <a:off x="273050" y="16791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004900"/>
                <a:gridCol w="4177500"/>
                <a:gridCol w="4177500"/>
              </a:tblGrid>
              <a:tr h="3329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설명</a:t>
                      </a:r>
                      <a:endParaRPr sz="1100" u="none" cap="none" strike="noStrike"/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1.개요</a:t>
                      </a:r>
                      <a:endParaRPr sz="1100" u="none" cap="none" strike="noStrike"/>
                    </a:p>
                    <a:p>
                      <a:pPr indent="0" lvl="0" marL="27432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스크랩한 동물병원을 관리하는 프로세스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lang="en-US" sz="1100"/>
                        <a:t> </a:t>
                      </a:r>
                      <a:endParaRPr sz="1100" u="none" cap="none" strike="noStrike"/>
                    </a:p>
                    <a:p>
                      <a:pPr indent="-298450" lvl="0" marL="45720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SzPts val="1100"/>
                        <a:buFont typeface="Malgun Gothic"/>
                        <a:buAutoNum type="arabicParenR"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상태 확인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로그인이 되어있는지 확인한다.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8450" lvl="0" marL="45720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SzPts val="1100"/>
                        <a:buFont typeface="Malgun Gothic"/>
                        <a:buAutoNum type="arabicParenR"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동물병원 스크랩 목록 조회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스크랩한 동물병원 목록을 출력한다.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8450" lvl="0" marL="45720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SzPts val="1100"/>
                        <a:buFont typeface="Malgun Gothic"/>
                        <a:buAutoNum type="arabicParenR"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스크랩 삭제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활성화된 아이콘 클릭 시 스크랩 목록에서 삭제된다.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8450" lvl="0" marL="45720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SzPts val="1100"/>
                        <a:buFont typeface="Malgun Gothic"/>
                        <a:buAutoNum type="arabicParenR"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동물병원 상세조회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 동물병원의 상세내용을 출력한다.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1296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주요변화 사항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4137" lvl="0" marL="84137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sng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현행(As-Is)</a:t>
                      </a:r>
                      <a:endParaRPr b="1" i="0" sz="1100" u="sng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84137" lvl="0" marL="84137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sng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목표(To-Be)</a:t>
                      </a:r>
                      <a:endParaRPr sz="1100" u="none" cap="none" strike="noStrike"/>
                    </a:p>
                    <a:p>
                      <a:pPr indent="-171450" lvl="0" marL="171450" marR="0" rtl="0" algn="l">
                        <a:lnSpc>
                          <a:spcPct val="11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스크랩한 동물병원 목록들을 관리 가능하다.</a:t>
                      </a:r>
                      <a:endParaRPr sz="11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29" name="Google Shape;1429;g1cf34a6b960_0_541"/>
          <p:cNvSpPr txBox="1"/>
          <p:nvPr>
            <p:ph idx="3" type="body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To-Be Process 개요서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30" name="Google Shape;1430;g1cf34a6b960_0_541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314450"/>
                <a:gridCol w="1349275"/>
                <a:gridCol w="1368150"/>
                <a:gridCol w="3024325"/>
                <a:gridCol w="1008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슬기로운 반려생활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 계정 관리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4.11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동물병원 스크랩 관리</a:t>
                      </a:r>
                      <a:endParaRPr b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6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7" name="Google Shape;1437;g2021bceeab7_5_4"/>
          <p:cNvGraphicFramePr/>
          <p:nvPr/>
        </p:nvGraphicFramePr>
        <p:xfrm>
          <a:off x="272450" y="1723158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{A5A050FF-8F81-4EB0-90EF-962DBF2982FC}</a:tableStyleId>
              </a:tblPr>
              <a:tblGrid>
                <a:gridCol w="7251300"/>
                <a:gridCol w="210975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</a:rPr>
                        <a:t>회원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</a:rPr>
                        <a:t>시스템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9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38" name="Google Shape;1438;g2021bceeab7_5_4"/>
          <p:cNvSpPr txBox="1"/>
          <p:nvPr>
            <p:ph idx="3" type="body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To-Be Process Flow Chart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39" name="Google Shape;1439;g2021bceeab7_5_4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314450"/>
                <a:gridCol w="1349275"/>
                <a:gridCol w="1368150"/>
                <a:gridCol w="3024325"/>
                <a:gridCol w="1008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슬기로운 반려생활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 계정 관리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</a:t>
                      </a: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동물병원 스크랩 관리</a:t>
                      </a:r>
                      <a:endParaRPr b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40" name="Google Shape;1440;g2021bceeab7_5_4"/>
          <p:cNvSpPr txBox="1"/>
          <p:nvPr/>
        </p:nvSpPr>
        <p:spPr>
          <a:xfrm>
            <a:off x="4170300" y="3629454"/>
            <a:ext cx="2778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1" name="Google Shape;1441;g2021bceeab7_5_4"/>
          <p:cNvSpPr/>
          <p:nvPr/>
        </p:nvSpPr>
        <p:spPr>
          <a:xfrm>
            <a:off x="3384161" y="5701666"/>
            <a:ext cx="1512162" cy="504036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/>
              <a:t>동물병원 </a:t>
            </a:r>
            <a:endParaRPr sz="1100"/>
          </a:p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/>
              <a:t>스크랩 관리 완료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42" name="Google Shape;1442;g2021bceeab7_5_4"/>
          <p:cNvCxnSpPr>
            <a:stCxn id="1443" idx="2"/>
            <a:endCxn id="1444" idx="0"/>
          </p:cNvCxnSpPr>
          <p:nvPr/>
        </p:nvCxnSpPr>
        <p:spPr>
          <a:xfrm>
            <a:off x="4083180" y="3629455"/>
            <a:ext cx="5100" cy="2823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45" name="Google Shape;1445;g2021bceeab7_5_4"/>
          <p:cNvSpPr/>
          <p:nvPr/>
        </p:nvSpPr>
        <p:spPr>
          <a:xfrm>
            <a:off x="3325735" y="2150175"/>
            <a:ext cx="1512162" cy="504036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동물병원 스크랩 관리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3" name="Google Shape;1443;g2021bceeab7_5_4"/>
          <p:cNvSpPr/>
          <p:nvPr/>
        </p:nvSpPr>
        <p:spPr>
          <a:xfrm>
            <a:off x="3341748" y="3040889"/>
            <a:ext cx="1482864" cy="588566"/>
          </a:xfrm>
          <a:prstGeom prst="flowChartDecision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로그인 상태 확인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6" name="Google Shape;1446;g2021bceeab7_5_4"/>
          <p:cNvSpPr txBox="1"/>
          <p:nvPr/>
        </p:nvSpPr>
        <p:spPr>
          <a:xfrm>
            <a:off x="3188698" y="3040900"/>
            <a:ext cx="204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7" name="Google Shape;1447;g2021bceeab7_5_4"/>
          <p:cNvSpPr/>
          <p:nvPr/>
        </p:nvSpPr>
        <p:spPr>
          <a:xfrm>
            <a:off x="1370212" y="3090336"/>
            <a:ext cx="1294930" cy="484248"/>
          </a:xfrm>
          <a:prstGeom prst="flowChartPredefinedProcess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2.4.2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48" name="Google Shape;1448;g2021bceeab7_5_4"/>
          <p:cNvCxnSpPr>
            <a:stCxn id="1445" idx="2"/>
            <a:endCxn id="1443" idx="0"/>
          </p:cNvCxnSpPr>
          <p:nvPr/>
        </p:nvCxnSpPr>
        <p:spPr>
          <a:xfrm>
            <a:off x="4081816" y="2654211"/>
            <a:ext cx="1500" cy="3867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49" name="Google Shape;1449;g2021bceeab7_5_4"/>
          <p:cNvCxnSpPr>
            <a:stCxn id="1443" idx="1"/>
            <a:endCxn id="1447" idx="3"/>
          </p:cNvCxnSpPr>
          <p:nvPr/>
        </p:nvCxnSpPr>
        <p:spPr>
          <a:xfrm rot="10800000">
            <a:off x="2665248" y="3332472"/>
            <a:ext cx="676500" cy="27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44" name="Google Shape;1444;g2021bceeab7_5_4"/>
          <p:cNvSpPr/>
          <p:nvPr/>
        </p:nvSpPr>
        <p:spPr>
          <a:xfrm>
            <a:off x="3390317" y="3911617"/>
            <a:ext cx="1395900" cy="3261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1100"/>
              <a:t>동물병원 스크랩 목록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조회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0" name="Google Shape;1450;g2021bceeab7_5_4"/>
          <p:cNvSpPr/>
          <p:nvPr/>
        </p:nvSpPr>
        <p:spPr>
          <a:xfrm>
            <a:off x="4376327" y="4764352"/>
            <a:ext cx="1395900" cy="3261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/>
              <a:t>4. 동물병원 상세조회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1" name="Google Shape;1451;g2021bceeab7_5_4"/>
          <p:cNvSpPr/>
          <p:nvPr/>
        </p:nvSpPr>
        <p:spPr>
          <a:xfrm>
            <a:off x="8148925" y="3719710"/>
            <a:ext cx="1066800" cy="709925"/>
          </a:xfrm>
          <a:prstGeom prst="flowChartMagneticDisk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/>
              <a:t>즐겨찾기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52" name="Google Shape;1452;g2021bceeab7_5_4"/>
          <p:cNvCxnSpPr>
            <a:stCxn id="1451" idx="2"/>
            <a:endCxn id="1444" idx="3"/>
          </p:cNvCxnSpPr>
          <p:nvPr/>
        </p:nvCxnSpPr>
        <p:spPr>
          <a:xfrm rot="10800000">
            <a:off x="4786225" y="4074672"/>
            <a:ext cx="33627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53" name="Google Shape;1453;g2021bceeab7_5_4"/>
          <p:cNvSpPr/>
          <p:nvPr/>
        </p:nvSpPr>
        <p:spPr>
          <a:xfrm>
            <a:off x="2577352" y="4764352"/>
            <a:ext cx="1395900" cy="3261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/>
              <a:t>3</a:t>
            </a:r>
            <a:r>
              <a:rPr lang="en-US" sz="1100"/>
              <a:t>. 스크랩 삭제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54" name="Google Shape;1454;g2021bceeab7_5_4"/>
          <p:cNvCxnSpPr>
            <a:stCxn id="1453" idx="2"/>
            <a:endCxn id="1441" idx="0"/>
          </p:cNvCxnSpPr>
          <p:nvPr/>
        </p:nvCxnSpPr>
        <p:spPr>
          <a:xfrm flipH="1" rot="-5400000">
            <a:off x="3402202" y="4963552"/>
            <a:ext cx="611100" cy="864900"/>
          </a:xfrm>
          <a:prstGeom prst="bentConnector3">
            <a:avLst>
              <a:gd fmla="val 50009" name="adj1"/>
            </a:avLst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55" name="Google Shape;1455;g2021bceeab7_5_4"/>
          <p:cNvCxnSpPr>
            <a:stCxn id="1450" idx="2"/>
          </p:cNvCxnSpPr>
          <p:nvPr/>
        </p:nvCxnSpPr>
        <p:spPr>
          <a:xfrm rot="5400000">
            <a:off x="4447877" y="4766752"/>
            <a:ext cx="302700" cy="950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6" name="Google Shape;1456;g2021bceeab7_5_4"/>
          <p:cNvCxnSpPr>
            <a:stCxn id="1444" idx="2"/>
            <a:endCxn id="1453" idx="0"/>
          </p:cNvCxnSpPr>
          <p:nvPr/>
        </p:nvCxnSpPr>
        <p:spPr>
          <a:xfrm rot="5400000">
            <a:off x="3418517" y="4094467"/>
            <a:ext cx="526500" cy="8130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7" name="Google Shape;1457;g2021bceeab7_5_4"/>
          <p:cNvCxnSpPr>
            <a:stCxn id="1444" idx="2"/>
            <a:endCxn id="1450" idx="0"/>
          </p:cNvCxnSpPr>
          <p:nvPr/>
        </p:nvCxnSpPr>
        <p:spPr>
          <a:xfrm flipH="1" rot="-5400000">
            <a:off x="4318067" y="4007917"/>
            <a:ext cx="526500" cy="9861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1" name="Google Shape;251;p8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314450"/>
                <a:gridCol w="1349275"/>
                <a:gridCol w="1368150"/>
                <a:gridCol w="3168350"/>
                <a:gridCol w="864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슬기로운 반려생활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병원 계정 관리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2.1.2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및 로그아웃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2" name="Google Shape;252;p8"/>
          <p:cNvGraphicFramePr/>
          <p:nvPr/>
        </p:nvGraphicFramePr>
        <p:xfrm>
          <a:off x="272481" y="17008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648075"/>
                <a:gridCol w="1536025"/>
                <a:gridCol w="4368625"/>
                <a:gridCol w="1008100"/>
                <a:gridCol w="864100"/>
                <a:gridCol w="936100"/>
              </a:tblGrid>
              <a:tr h="56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Number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명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5560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설명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수행주체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Input Data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Output Data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587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정보 입력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 로그인 정보를 입력한다.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정보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양식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 회원 정보 확인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  입력 받은 로그인정보와 회원정보를 비교하여 로그인 처리를 한다.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시스템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로그인 정보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회원정보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로그아웃 요청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로그아웃을 요청한다.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로그아웃 실행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로그아웃을 실행한다.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3" name="Google Shape;253;p8"/>
          <p:cNvSpPr txBox="1"/>
          <p:nvPr>
            <p:ph idx="3" type="body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설명 </a:t>
            </a:r>
            <a:endParaRPr/>
          </a:p>
        </p:txBody>
      </p:sp>
    </p:spTree>
  </p:cSld>
  <p:clrMapOvr>
    <a:masterClrMapping/>
  </p:clrMapOvr>
  <p:transition>
    <p:wipe dir="r"/>
  </p:transition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021bceeab7_5_42"/>
          <p:cNvSpPr txBox="1"/>
          <p:nvPr>
            <p:ph idx="3" type="body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설명 </a:t>
            </a:r>
            <a:endParaRPr/>
          </a:p>
        </p:txBody>
      </p:sp>
      <p:graphicFrame>
        <p:nvGraphicFramePr>
          <p:cNvPr id="1465" name="Google Shape;1465;g2021bceeab7_5_42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314450"/>
                <a:gridCol w="1349275"/>
                <a:gridCol w="1368150"/>
                <a:gridCol w="3024325"/>
                <a:gridCol w="1008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슬기로운 반려생활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 계정 관리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</a:t>
                      </a: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동물병원 스크랩 관리</a:t>
                      </a:r>
                      <a:endParaRPr b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66" name="Google Shape;1466;g2021bceeab7_5_42"/>
          <p:cNvGraphicFramePr/>
          <p:nvPr/>
        </p:nvGraphicFramePr>
        <p:xfrm>
          <a:off x="272481" y="17008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648075"/>
                <a:gridCol w="1536025"/>
                <a:gridCol w="4368625"/>
                <a:gridCol w="1008100"/>
                <a:gridCol w="864100"/>
                <a:gridCol w="936100"/>
              </a:tblGrid>
              <a:tr h="504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Number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명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5560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설명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수행주체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Input Data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Output Data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587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9998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상태 확인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9998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시스템이 로그인 상태를 확인한다.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정보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상태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동물병원 스크랩 목록 조회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9998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동물병원 스크랩 목록을 출력한다.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스크랩목록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스크랩목록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1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 </a:t>
                      </a:r>
                      <a:r>
                        <a:rPr lang="en-US" sz="1100"/>
                        <a:t>스크랩 삭제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 </a:t>
                      </a:r>
                      <a:r>
                        <a:rPr lang="en-US" sz="1100"/>
                        <a:t> 해당 동물병원을 스크랩 목록에서 삭제한다.</a:t>
                      </a:r>
                      <a:endParaRPr sz="14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회원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스크랩목록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스크랩목록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1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9998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동물병원 상세조회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9998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8F8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동물병원 상세내용을 출력한다.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회원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게시글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선택된</a:t>
                      </a:r>
                      <a:endParaRPr sz="11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게시글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73" name="Google Shape;1473;g2021bceeab7_6_7"/>
          <p:cNvGraphicFramePr/>
          <p:nvPr/>
        </p:nvGraphicFramePr>
        <p:xfrm>
          <a:off x="273050" y="16791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004900"/>
                <a:gridCol w="4177500"/>
                <a:gridCol w="4177500"/>
              </a:tblGrid>
              <a:tr h="3329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설명</a:t>
                      </a:r>
                      <a:endParaRPr sz="1100" u="none" cap="none" strike="noStrike"/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1.개요</a:t>
                      </a:r>
                      <a:endParaRPr sz="1100" u="none" cap="none" strike="noStrike"/>
                    </a:p>
                    <a:p>
                      <a:pPr indent="0" lvl="0" marL="27432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관리자가 회원에 대한 관리가 가능한 프로세스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lang="en-US" sz="1100"/>
                        <a:t> 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1)  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계정 확인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계정으로 로그인이 되어있는지 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여부를 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확인한다.</a:t>
                      </a:r>
                      <a:endParaRPr sz="1100" u="none" cap="none" strike="noStrike"/>
                    </a:p>
                    <a:p>
                      <a:pPr indent="0" lvl="0" marL="15875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2)  계정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조회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관리자는 </a:t>
                      </a: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일반회원, 병원회원 계정의 활동 정보 조회가 가능하다.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5875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-1)  </a:t>
                      </a: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병원 회원 사업자 승인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관리자는 </a:t>
                      </a: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병원등록을 요청한 내용 확인 후 병원등록 승인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 가능하다.</a:t>
                      </a:r>
                      <a:endParaRPr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5875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3)  계정 관리</a:t>
                      </a:r>
                      <a:endParaRPr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관리자는 해당 계정 퇴출이 가능하다.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1296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주요변화 사항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4137" lvl="0" marL="84137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sng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현행(As-Is)</a:t>
                      </a:r>
                      <a:endParaRPr b="1" i="0" sz="1100" u="sng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84137" lvl="0" marL="84137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sng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목표(To-Be)</a:t>
                      </a:r>
                      <a:endParaRPr sz="1100" u="none" cap="none" strike="noStrike"/>
                    </a:p>
                    <a:p>
                      <a:pPr indent="-171450" lvl="0" marL="171450" marR="0" rtl="0" algn="l">
                        <a:lnSpc>
                          <a:spcPct val="11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권한을 통해 계정 관리가 가능하다.</a:t>
                      </a:r>
                      <a:endParaRPr sz="11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74" name="Google Shape;1474;g2021bceeab7_6_7"/>
          <p:cNvSpPr txBox="1"/>
          <p:nvPr>
            <p:ph idx="3" type="body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To-Be Process 개요서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75" name="Google Shape;1475;g2021bceeab7_6_7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314450"/>
                <a:gridCol w="1349275"/>
                <a:gridCol w="1368150"/>
                <a:gridCol w="3024325"/>
                <a:gridCol w="1008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슬기로운 반려생활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사이트 관리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5.1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관리</a:t>
                      </a:r>
                      <a:endParaRPr b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2" name="Google Shape;1482;g1cf34a6b960_0_549"/>
          <p:cNvGraphicFramePr/>
          <p:nvPr/>
        </p:nvGraphicFramePr>
        <p:xfrm>
          <a:off x="273050" y="1780805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{1AB5829D-0958-4507-AF0E-AD538C49C681}</a:tableStyleId>
              </a:tblPr>
              <a:tblGrid>
                <a:gridCol w="93610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관리자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9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83" name="Google Shape;1483;g1cf34a6b960_0_549"/>
          <p:cNvSpPr txBox="1"/>
          <p:nvPr>
            <p:ph idx="3" type="body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To-Be Process Flow Chart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4" name="Google Shape;1484;g1cf34a6b960_0_549"/>
          <p:cNvSpPr txBox="1"/>
          <p:nvPr/>
        </p:nvSpPr>
        <p:spPr>
          <a:xfrm>
            <a:off x="4121558" y="3141384"/>
            <a:ext cx="277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85" name="Google Shape;1485;g1cf34a6b960_0_549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314450"/>
                <a:gridCol w="1349275"/>
                <a:gridCol w="1368150"/>
                <a:gridCol w="3024325"/>
                <a:gridCol w="1008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슬기로운 반려생활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사이트 관리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5.1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관리</a:t>
                      </a:r>
                      <a:endParaRPr b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86" name="Google Shape;1486;g1cf34a6b960_0_549"/>
          <p:cNvSpPr/>
          <p:nvPr/>
        </p:nvSpPr>
        <p:spPr>
          <a:xfrm>
            <a:off x="4546872" y="2505335"/>
            <a:ext cx="1043982" cy="360018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관리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7" name="Google Shape;1487;g1cf34a6b960_0_549"/>
          <p:cNvSpPr/>
          <p:nvPr/>
        </p:nvSpPr>
        <p:spPr>
          <a:xfrm>
            <a:off x="2117695" y="3208323"/>
            <a:ext cx="1184400" cy="443551"/>
          </a:xfrm>
          <a:prstGeom prst="flowChartPredefinedProcess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2.4.2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8" name="Google Shape;1488;g1cf34a6b960_0_549"/>
          <p:cNvSpPr/>
          <p:nvPr/>
        </p:nvSpPr>
        <p:spPr>
          <a:xfrm>
            <a:off x="4365475" y="5687150"/>
            <a:ext cx="1406754" cy="408294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관리 종료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9" name="Google Shape;1489;g1cf34a6b960_0_549"/>
          <p:cNvSpPr/>
          <p:nvPr/>
        </p:nvSpPr>
        <p:spPr>
          <a:xfrm>
            <a:off x="4456805" y="3129600"/>
            <a:ext cx="1224136" cy="600997"/>
          </a:xfrm>
          <a:prstGeom prst="flowChartDecision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관리자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계정 확인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0" name="Google Shape;1490;g1cf34a6b960_0_549"/>
          <p:cNvSpPr/>
          <p:nvPr/>
        </p:nvSpPr>
        <p:spPr>
          <a:xfrm>
            <a:off x="4346601" y="4626987"/>
            <a:ext cx="1444500" cy="3798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회원계정 관리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1" name="Google Shape;1491;g1cf34a6b960_0_549"/>
          <p:cNvSpPr/>
          <p:nvPr/>
        </p:nvSpPr>
        <p:spPr>
          <a:xfrm>
            <a:off x="4344500" y="3946733"/>
            <a:ext cx="1448700" cy="3798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</a:t>
            </a:r>
            <a:r>
              <a:rPr b="1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회원계정 조회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92" name="Google Shape;1492;g1cf34a6b960_0_549"/>
          <p:cNvCxnSpPr>
            <a:stCxn id="1486" idx="2"/>
            <a:endCxn id="1489" idx="0"/>
          </p:cNvCxnSpPr>
          <p:nvPr/>
        </p:nvCxnSpPr>
        <p:spPr>
          <a:xfrm>
            <a:off x="5068863" y="2865353"/>
            <a:ext cx="0" cy="2643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93" name="Google Shape;1493;g1cf34a6b960_0_549"/>
          <p:cNvCxnSpPr>
            <a:stCxn id="1489" idx="1"/>
          </p:cNvCxnSpPr>
          <p:nvPr/>
        </p:nvCxnSpPr>
        <p:spPr>
          <a:xfrm flipH="1">
            <a:off x="3302105" y="3430099"/>
            <a:ext cx="1154700" cy="153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94" name="Google Shape;1494;g1cf34a6b960_0_549"/>
          <p:cNvCxnSpPr>
            <a:stCxn id="1489" idx="2"/>
            <a:endCxn id="1491" idx="0"/>
          </p:cNvCxnSpPr>
          <p:nvPr/>
        </p:nvCxnSpPr>
        <p:spPr>
          <a:xfrm>
            <a:off x="5068873" y="3730597"/>
            <a:ext cx="0" cy="2160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95" name="Google Shape;1495;g1cf34a6b960_0_549"/>
          <p:cNvCxnSpPr>
            <a:stCxn id="1491" idx="2"/>
            <a:endCxn id="1490" idx="0"/>
          </p:cNvCxnSpPr>
          <p:nvPr/>
        </p:nvCxnSpPr>
        <p:spPr>
          <a:xfrm>
            <a:off x="5068850" y="4326533"/>
            <a:ext cx="0" cy="3006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96" name="Google Shape;1496;g1cf34a6b960_0_549"/>
          <p:cNvCxnSpPr>
            <a:stCxn id="1490" idx="2"/>
            <a:endCxn id="1488" idx="0"/>
          </p:cNvCxnSpPr>
          <p:nvPr/>
        </p:nvCxnSpPr>
        <p:spPr>
          <a:xfrm>
            <a:off x="5068851" y="5006787"/>
            <a:ext cx="0" cy="6804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97" name="Google Shape;1497;g1cf34a6b960_0_549"/>
          <p:cNvSpPr txBox="1"/>
          <p:nvPr/>
        </p:nvSpPr>
        <p:spPr>
          <a:xfrm>
            <a:off x="5210008" y="3651884"/>
            <a:ext cx="2778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8" name="Google Shape;1498;g1cf34a6b960_0_549"/>
          <p:cNvSpPr/>
          <p:nvPr/>
        </p:nvSpPr>
        <p:spPr>
          <a:xfrm>
            <a:off x="7157100" y="5622450"/>
            <a:ext cx="1515100" cy="526500"/>
          </a:xfrm>
          <a:prstGeom prst="flowChartDecision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1000">
                <a:solidFill>
                  <a:srgbClr val="000000"/>
                </a:solidFill>
              </a:rPr>
              <a:t>사업자 등록 유무 확인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1499" name="Google Shape;1499;g1cf34a6b960_0_549"/>
          <p:cNvSpPr txBox="1"/>
          <p:nvPr/>
        </p:nvSpPr>
        <p:spPr>
          <a:xfrm>
            <a:off x="6461248" y="4258150"/>
            <a:ext cx="813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000"/>
              <a:t>일반회원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0" name="Google Shape;1500;g1cf34a6b960_0_549"/>
          <p:cNvSpPr txBox="1"/>
          <p:nvPr/>
        </p:nvSpPr>
        <p:spPr>
          <a:xfrm>
            <a:off x="6465938" y="5111449"/>
            <a:ext cx="813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000"/>
              <a:t>병원회원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1" name="Google Shape;1501;g1cf34a6b960_0_549"/>
          <p:cNvSpPr/>
          <p:nvPr/>
        </p:nvSpPr>
        <p:spPr>
          <a:xfrm>
            <a:off x="7211300" y="4334350"/>
            <a:ext cx="1406700" cy="3996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1000"/>
              <a:t>3-1. </a:t>
            </a:r>
            <a:r>
              <a:rPr lang="en-US" sz="1000"/>
              <a:t>회원 상세정보</a:t>
            </a:r>
            <a:br>
              <a:rPr lang="en-US" sz="1000"/>
            </a:br>
            <a:r>
              <a:rPr lang="en-US" sz="1000"/>
              <a:t>조회 및 삭제</a:t>
            </a:r>
            <a:endParaRPr sz="1000"/>
          </a:p>
        </p:txBody>
      </p:sp>
      <p:sp>
        <p:nvSpPr>
          <p:cNvPr id="1502" name="Google Shape;1502;g1cf34a6b960_0_549"/>
          <p:cNvSpPr/>
          <p:nvPr/>
        </p:nvSpPr>
        <p:spPr>
          <a:xfrm>
            <a:off x="7211300" y="4912541"/>
            <a:ext cx="1406700" cy="3996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1000"/>
              <a:t>3-2. </a:t>
            </a:r>
            <a:r>
              <a:rPr lang="en-US" sz="1000"/>
              <a:t>병원회원 상세정보</a:t>
            </a:r>
            <a:br>
              <a:rPr lang="en-US" sz="1000"/>
            </a:br>
            <a:r>
              <a:rPr lang="en-US" sz="1000"/>
              <a:t>조회 및 삭제</a:t>
            </a:r>
            <a:endParaRPr sz="1000"/>
          </a:p>
        </p:txBody>
      </p:sp>
      <p:cxnSp>
        <p:nvCxnSpPr>
          <p:cNvPr id="1503" name="Google Shape;1503;g1cf34a6b960_0_549"/>
          <p:cNvCxnSpPr>
            <a:endCxn id="1501" idx="1"/>
          </p:cNvCxnSpPr>
          <p:nvPr/>
        </p:nvCxnSpPr>
        <p:spPr>
          <a:xfrm flipH="1" rot="10800000">
            <a:off x="5791100" y="4534150"/>
            <a:ext cx="1420200" cy="312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04" name="Google Shape;1504;g1cf34a6b960_0_549"/>
          <p:cNvCxnSpPr>
            <a:endCxn id="1502" idx="1"/>
          </p:cNvCxnSpPr>
          <p:nvPr/>
        </p:nvCxnSpPr>
        <p:spPr>
          <a:xfrm>
            <a:off x="5791100" y="4846841"/>
            <a:ext cx="1420200" cy="265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05" name="Google Shape;1505;g1cf34a6b960_0_549"/>
          <p:cNvCxnSpPr>
            <a:stCxn id="1502" idx="2"/>
            <a:endCxn id="1498" idx="0"/>
          </p:cNvCxnSpPr>
          <p:nvPr/>
        </p:nvCxnSpPr>
        <p:spPr>
          <a:xfrm>
            <a:off x="7914650" y="5312141"/>
            <a:ext cx="0" cy="310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2" name="Google Shape;1512;g1cf34a6b960_0_574"/>
          <p:cNvGraphicFramePr/>
          <p:nvPr/>
        </p:nvGraphicFramePr>
        <p:xfrm>
          <a:off x="272481" y="17008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648075"/>
                <a:gridCol w="1536025"/>
                <a:gridCol w="4368625"/>
                <a:gridCol w="1008100"/>
                <a:gridCol w="864100"/>
                <a:gridCol w="936100"/>
              </a:tblGrid>
              <a:tr h="56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Number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명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5560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설명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수행주체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Input Data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Output Data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587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관리자 계정확인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시스템이 해당 로그인 정보가 관리자 계정인지 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여부를 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확인한다.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시스템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계정 정보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계정 확인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2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계정 조회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관리할 </a:t>
                      </a: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회원의 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계정을 조회한다.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관리자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계정 정보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계정 활동 정보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3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계정 관리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</a:t>
                      </a: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계정</a:t>
                      </a: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조회 및 삭제가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가능하다.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관리자</a:t>
                      </a:r>
                      <a:endParaRPr b="1"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선택된 조치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계정 상태 정보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3-1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일반회원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일반회원의 상세정보 조회 및 삭제가 가능하다.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관리자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계정 정보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계정 활동 정보</a:t>
                      </a:r>
                      <a:endParaRPr sz="1100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95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3-2</a:t>
                      </a:r>
                      <a:endParaRPr sz="1100"/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병원회원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병원회원의 상세정보 조회 및 삭제가 가능하다.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관리자</a:t>
                      </a:r>
                      <a:endParaRPr sz="1100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계정 정보</a:t>
                      </a: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계정 활동 정보</a:t>
                      </a:r>
                      <a:endParaRPr sz="1100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95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병원 등록을 신청한 병원신청내역을 확인 및 거절이 가능하다.(사업자 확인)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관리자</a:t>
                      </a:r>
                      <a:endParaRPr sz="1100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계정 정보</a:t>
                      </a: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계정 활동 정보보</a:t>
                      </a:r>
                      <a:endParaRPr sz="1100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13" name="Google Shape;1513;g1cf34a6b960_0_574"/>
          <p:cNvSpPr txBox="1"/>
          <p:nvPr>
            <p:ph idx="3" type="body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설명 </a:t>
            </a:r>
            <a:endParaRPr/>
          </a:p>
        </p:txBody>
      </p:sp>
      <p:graphicFrame>
        <p:nvGraphicFramePr>
          <p:cNvPr id="1514" name="Google Shape;1514;g1cf34a6b960_0_574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314450"/>
                <a:gridCol w="1349275"/>
                <a:gridCol w="1368150"/>
                <a:gridCol w="3024325"/>
                <a:gridCol w="1008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슬기로운 반려생활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사이트 관리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5.1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관리</a:t>
                      </a:r>
                      <a:endParaRPr b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0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21" name="Google Shape;1521;g2021bceeab7_3_18"/>
          <p:cNvGraphicFramePr/>
          <p:nvPr/>
        </p:nvGraphicFramePr>
        <p:xfrm>
          <a:off x="273050" y="16791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004900"/>
                <a:gridCol w="4177500"/>
                <a:gridCol w="4177500"/>
              </a:tblGrid>
              <a:tr h="3329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설명</a:t>
                      </a:r>
                      <a:endParaRPr sz="1100" u="none" cap="none" strike="noStrike"/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1.개요</a:t>
                      </a:r>
                      <a:endParaRPr sz="1100" u="none" cap="none" strike="noStrike"/>
                    </a:p>
                    <a:p>
                      <a:pPr indent="0" lvl="0" marL="27432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관리자가 회원</a:t>
                      </a: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 신고한 게시글/ 댓글을 조회, 삭제 가능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 프로세스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lang="en-US" sz="1100"/>
                        <a:t> 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1)  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계정 확인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계정으로 로그인이 되어있는지 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여부를 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확인한다.</a:t>
                      </a:r>
                      <a:endParaRPr sz="1100" u="none" cap="none" strike="noStrike"/>
                    </a:p>
                    <a:p>
                      <a:pPr indent="0" lvl="0" marL="15875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2)  </a:t>
                      </a: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신고내역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관리자는 </a:t>
                      </a: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신고받은 게시글/댓글에 대한 사유와 정보</a:t>
                      </a: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조회가 가능하다.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5875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3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  </a:t>
                      </a: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신고내역 선택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신고받은 게시글/댓글 확인 후 부적절한 게시글/댓글들을 선택 가능하다.</a:t>
                      </a:r>
                      <a:endParaRPr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5875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3)  신고 게시글/댓글 삭제</a:t>
                      </a:r>
                      <a:endParaRPr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관리자는 신고사유와 게시글/댓글에 내용을 판단 후 삭제, 취소가 가능하다.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1296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주요변화 사항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4137" lvl="0" marL="84137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sng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현행(As-Is)</a:t>
                      </a:r>
                      <a:endParaRPr b="1" i="0" sz="1100" u="sng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84137" lvl="0" marL="84137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sng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목표(To-Be)</a:t>
                      </a:r>
                      <a:endParaRPr sz="1100" u="none" cap="none" strike="noStrike"/>
                    </a:p>
                    <a:p>
                      <a:pPr indent="-171450" lvl="0" marL="171450" marR="0" rtl="0" algn="l">
                        <a:lnSpc>
                          <a:spcPct val="11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권한을 통해 계정 관리가 가능하다.</a:t>
                      </a:r>
                      <a:endParaRPr sz="11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22" name="Google Shape;1522;g2021bceeab7_3_18"/>
          <p:cNvSpPr txBox="1"/>
          <p:nvPr>
            <p:ph idx="3" type="body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To-Be Process 개요서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23" name="Google Shape;1523;g2021bceeab7_3_18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314450"/>
                <a:gridCol w="1349275"/>
                <a:gridCol w="1368150"/>
                <a:gridCol w="3024325"/>
                <a:gridCol w="1008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슬기로운 반려생활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사이트 관리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5.</a:t>
                      </a: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신고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관리</a:t>
                      </a:r>
                      <a:endParaRPr b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9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0" name="Google Shape;1530;g2021bceeab7_3_26"/>
          <p:cNvGraphicFramePr/>
          <p:nvPr/>
        </p:nvGraphicFramePr>
        <p:xfrm>
          <a:off x="273050" y="1757355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{1AB5829D-0958-4507-AF0E-AD538C49C681}</a:tableStyleId>
              </a:tblPr>
              <a:tblGrid>
                <a:gridCol w="9361050"/>
              </a:tblGrid>
              <a:tr h="394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신고 확인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9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31" name="Google Shape;1531;g2021bceeab7_3_26"/>
          <p:cNvSpPr txBox="1"/>
          <p:nvPr>
            <p:ph idx="3" type="body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To-Be Process Flow Chart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2" name="Google Shape;1532;g2021bceeab7_3_26"/>
          <p:cNvSpPr txBox="1"/>
          <p:nvPr/>
        </p:nvSpPr>
        <p:spPr>
          <a:xfrm>
            <a:off x="4133283" y="2918609"/>
            <a:ext cx="277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33" name="Google Shape;1533;g2021bceeab7_3_26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314450"/>
                <a:gridCol w="1349275"/>
                <a:gridCol w="1368150"/>
                <a:gridCol w="3024325"/>
                <a:gridCol w="1008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슬기로운 반려생활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사이트 관리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5.</a:t>
                      </a: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신고 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</a:t>
                      </a:r>
                      <a:endParaRPr b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34" name="Google Shape;1534;g2021bceeab7_3_26"/>
          <p:cNvSpPr/>
          <p:nvPr/>
        </p:nvSpPr>
        <p:spPr>
          <a:xfrm>
            <a:off x="4558597" y="2282560"/>
            <a:ext cx="1043982" cy="360018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관리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5" name="Google Shape;1535;g2021bceeab7_3_26"/>
          <p:cNvSpPr/>
          <p:nvPr/>
        </p:nvSpPr>
        <p:spPr>
          <a:xfrm>
            <a:off x="2129420" y="2985548"/>
            <a:ext cx="1184400" cy="443551"/>
          </a:xfrm>
          <a:prstGeom prst="flowChartPredefinedProcess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2.4.2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6" name="Google Shape;1536;g2021bceeab7_3_26"/>
          <p:cNvSpPr/>
          <p:nvPr/>
        </p:nvSpPr>
        <p:spPr>
          <a:xfrm>
            <a:off x="4377200" y="5737275"/>
            <a:ext cx="1406754" cy="408294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신고내역 리스트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7" name="Google Shape;1537;g2021bceeab7_3_26"/>
          <p:cNvSpPr/>
          <p:nvPr/>
        </p:nvSpPr>
        <p:spPr>
          <a:xfrm>
            <a:off x="4468530" y="2906825"/>
            <a:ext cx="1224136" cy="600997"/>
          </a:xfrm>
          <a:prstGeom prst="flowChartDecision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관리자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계정 확인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8" name="Google Shape;1538;g2021bceeab7_3_26"/>
          <p:cNvSpPr/>
          <p:nvPr/>
        </p:nvSpPr>
        <p:spPr>
          <a:xfrm>
            <a:off x="4356225" y="3723958"/>
            <a:ext cx="1448700" cy="3798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</a:t>
            </a:r>
            <a:r>
              <a:rPr b="1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000">
                <a:latin typeface="Malgun Gothic"/>
                <a:ea typeface="Malgun Gothic"/>
                <a:cs typeface="Malgun Gothic"/>
                <a:sym typeface="Malgun Gothic"/>
              </a:rPr>
              <a:t>신고내역 확인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39" name="Google Shape;1539;g2021bceeab7_3_26"/>
          <p:cNvCxnSpPr>
            <a:stCxn id="1534" idx="2"/>
            <a:endCxn id="1537" idx="0"/>
          </p:cNvCxnSpPr>
          <p:nvPr/>
        </p:nvCxnSpPr>
        <p:spPr>
          <a:xfrm>
            <a:off x="5080588" y="2642578"/>
            <a:ext cx="0" cy="2643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40" name="Google Shape;1540;g2021bceeab7_3_26"/>
          <p:cNvCxnSpPr>
            <a:stCxn id="1537" idx="1"/>
          </p:cNvCxnSpPr>
          <p:nvPr/>
        </p:nvCxnSpPr>
        <p:spPr>
          <a:xfrm flipH="1">
            <a:off x="3313830" y="3207324"/>
            <a:ext cx="1154700" cy="153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41" name="Google Shape;1541;g2021bceeab7_3_26"/>
          <p:cNvCxnSpPr>
            <a:stCxn id="1537" idx="2"/>
            <a:endCxn id="1538" idx="0"/>
          </p:cNvCxnSpPr>
          <p:nvPr/>
        </p:nvCxnSpPr>
        <p:spPr>
          <a:xfrm>
            <a:off x="5080598" y="3507822"/>
            <a:ext cx="0" cy="2160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42" name="Google Shape;1542;g2021bceeab7_3_26"/>
          <p:cNvSpPr txBox="1"/>
          <p:nvPr/>
        </p:nvSpPr>
        <p:spPr>
          <a:xfrm>
            <a:off x="5221733" y="3429109"/>
            <a:ext cx="2778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3" name="Google Shape;1543;g2021bceeab7_3_26"/>
          <p:cNvSpPr txBox="1"/>
          <p:nvPr/>
        </p:nvSpPr>
        <p:spPr>
          <a:xfrm>
            <a:off x="3490775" y="4048413"/>
            <a:ext cx="104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000"/>
              <a:t>부적절한 게시글/댓글 선택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4" name="Google Shape;1544;g2021bceeab7_3_26"/>
          <p:cNvSpPr/>
          <p:nvPr/>
        </p:nvSpPr>
        <p:spPr>
          <a:xfrm>
            <a:off x="3568825" y="4856025"/>
            <a:ext cx="1406700" cy="3996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1000"/>
              <a:t>3. 신고내역 삭제</a:t>
            </a:r>
            <a:endParaRPr sz="1000"/>
          </a:p>
        </p:txBody>
      </p:sp>
      <p:sp>
        <p:nvSpPr>
          <p:cNvPr id="1545" name="Google Shape;1545;g2021bceeab7_3_26"/>
          <p:cNvSpPr/>
          <p:nvPr/>
        </p:nvSpPr>
        <p:spPr>
          <a:xfrm>
            <a:off x="5148025" y="4856016"/>
            <a:ext cx="1406700" cy="3996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1000"/>
              <a:t>4. 신고 취소</a:t>
            </a:r>
            <a:endParaRPr sz="1000"/>
          </a:p>
        </p:txBody>
      </p:sp>
      <p:cxnSp>
        <p:nvCxnSpPr>
          <p:cNvPr id="1546" name="Google Shape;1546;g2021bceeab7_3_26"/>
          <p:cNvCxnSpPr>
            <a:stCxn id="1538" idx="2"/>
            <a:endCxn id="1544" idx="0"/>
          </p:cNvCxnSpPr>
          <p:nvPr/>
        </p:nvCxnSpPr>
        <p:spPr>
          <a:xfrm rot="5400000">
            <a:off x="4300125" y="4075708"/>
            <a:ext cx="752400" cy="8085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47" name="Google Shape;1547;g2021bceeab7_3_26"/>
          <p:cNvCxnSpPr>
            <a:stCxn id="1538" idx="2"/>
            <a:endCxn id="1545" idx="0"/>
          </p:cNvCxnSpPr>
          <p:nvPr/>
        </p:nvCxnSpPr>
        <p:spPr>
          <a:xfrm flipH="1" rot="-5400000">
            <a:off x="5089725" y="4094608"/>
            <a:ext cx="752400" cy="7707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48" name="Google Shape;1548;g2021bceeab7_3_26"/>
          <p:cNvSpPr txBox="1"/>
          <p:nvPr/>
        </p:nvSpPr>
        <p:spPr>
          <a:xfrm>
            <a:off x="5575525" y="4048425"/>
            <a:ext cx="979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000"/>
              <a:t>적</a:t>
            </a:r>
            <a:r>
              <a:rPr b="1" lang="en-US" sz="1000"/>
              <a:t>절한 게시글/댓글</a:t>
            </a:r>
            <a:endParaRPr b="1" sz="1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000"/>
              <a:t>선택</a:t>
            </a:r>
            <a:endParaRPr b="1" sz="1000"/>
          </a:p>
        </p:txBody>
      </p:sp>
      <p:cxnSp>
        <p:nvCxnSpPr>
          <p:cNvPr id="1549" name="Google Shape;1549;g2021bceeab7_3_26"/>
          <p:cNvCxnSpPr>
            <a:stCxn id="1545" idx="2"/>
            <a:endCxn id="1536" idx="0"/>
          </p:cNvCxnSpPr>
          <p:nvPr/>
        </p:nvCxnSpPr>
        <p:spPr>
          <a:xfrm rot="5400000">
            <a:off x="5225125" y="5111166"/>
            <a:ext cx="481800" cy="7707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50" name="Google Shape;1550;g2021bceeab7_3_26"/>
          <p:cNvCxnSpPr>
            <a:stCxn id="1544" idx="2"/>
            <a:endCxn id="1536" idx="0"/>
          </p:cNvCxnSpPr>
          <p:nvPr/>
        </p:nvCxnSpPr>
        <p:spPr>
          <a:xfrm flipH="1" rot="-5400000">
            <a:off x="4435525" y="5092275"/>
            <a:ext cx="481800" cy="808500"/>
          </a:xfrm>
          <a:prstGeom prst="bentConnector3">
            <a:avLst>
              <a:gd fmla="val 49984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7" name="Google Shape;1557;g2021bceeab7_3_55"/>
          <p:cNvGraphicFramePr/>
          <p:nvPr/>
        </p:nvGraphicFramePr>
        <p:xfrm>
          <a:off x="272481" y="17008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648075"/>
                <a:gridCol w="1536025"/>
                <a:gridCol w="4368625"/>
                <a:gridCol w="1008100"/>
                <a:gridCol w="864100"/>
                <a:gridCol w="936100"/>
              </a:tblGrid>
              <a:tr h="56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Number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명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5560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설명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수행주체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Input Data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Output Data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587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관리자 계정확인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시스템이 해당 로그인 정보가 관리자 계정인지 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여부를 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확인한다.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시스템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계정 정보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계정 확인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2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신고내역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조회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회원이 신고한 게시글/댓글을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조회한다.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관리자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/>
                        <a:t>신고</a:t>
                      </a:r>
                      <a:r>
                        <a:rPr lang="en-US" sz="1100" u="none" cap="none" strike="noStrike"/>
                        <a:t> 정보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신고 정보</a:t>
                      </a:r>
                      <a:endParaRPr sz="1100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3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신고내역 선택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회원이 신고한 게시글/댓글을 선택하여 상세보기가 가능하다.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관리자</a:t>
                      </a:r>
                      <a:endParaRPr b="1"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신고 정보</a:t>
                      </a: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/>
                        <a:t>신고 상세</a:t>
                      </a:r>
                      <a:r>
                        <a:rPr lang="en-US" sz="1100" u="none" cap="none" strike="noStrike"/>
                        <a:t> 정보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4</a:t>
                      </a:r>
                      <a:endParaRPr sz="1100"/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신고내역 삭제 및 취소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회원이 신고한 게시글/댓글이 부적절한 내용일 경우 삭제,</a:t>
                      </a:r>
                      <a:b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그렇지 않을 경우, 취소가 가능하다.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관리자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신고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정보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계정 활동 정보</a:t>
                      </a:r>
                      <a:endParaRPr sz="1100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58" name="Google Shape;1558;g2021bceeab7_3_55"/>
          <p:cNvSpPr txBox="1"/>
          <p:nvPr>
            <p:ph idx="3" type="body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설명 </a:t>
            </a:r>
            <a:endParaRPr/>
          </a:p>
        </p:txBody>
      </p:sp>
      <p:graphicFrame>
        <p:nvGraphicFramePr>
          <p:cNvPr id="1559" name="Google Shape;1559;g2021bceeab7_3_55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314450"/>
                <a:gridCol w="1349275"/>
                <a:gridCol w="1368150"/>
                <a:gridCol w="3024325"/>
                <a:gridCol w="1008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슬기로운 반려생활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사이트 관리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5.</a:t>
                      </a: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신고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관리</a:t>
                      </a:r>
                      <a:endParaRPr b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6" name="Google Shape;1566;g1cf34a6b960_0_582"/>
          <p:cNvGraphicFramePr/>
          <p:nvPr/>
        </p:nvGraphicFramePr>
        <p:xfrm>
          <a:off x="273050" y="16791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004900"/>
                <a:gridCol w="4177500"/>
                <a:gridCol w="4177500"/>
              </a:tblGrid>
              <a:tr h="359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설명</a:t>
                      </a:r>
                      <a:endParaRPr sz="1100" u="none" cap="none" strike="noStrike"/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1.개요</a:t>
                      </a:r>
                      <a:endParaRPr sz="1100" u="none" cap="none" strike="noStrike"/>
                    </a:p>
                    <a:p>
                      <a:pPr indent="-228599" lvl="0" marL="502919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lang="en-US" sz="1100" u="none" cap="none" strike="noStrike"/>
                        <a:t>관리자가 게시판에 대한 관리가 가능한 프로세스</a:t>
                      </a:r>
                      <a:endParaRPr sz="1100" u="none" cap="none" strike="noStrike"/>
                    </a:p>
                    <a:p>
                      <a:pPr indent="0" lvl="0" marL="45720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1)   관</a:t>
                      </a: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리자 계정확인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계정으로 로그인이 되어있는지 확인한다.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15875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2)   게시글 삭제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관리자가 회원이</a:t>
                      </a: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작성한 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부적절한 </a:t>
                      </a: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게시글 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</a:t>
                      </a: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 및</a:t>
                      </a: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삭제한다.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5875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3)   댓글 삭제      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관리자가 회원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 작성한</a:t>
                      </a: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부적절한 </a:t>
                      </a: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댓글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등</a:t>
                      </a: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조회 및 삭제한다.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5875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4)   반려동물 가이드 작성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관리자가 </a:t>
                      </a: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반려동물 지식에 대한 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게시글</a:t>
                      </a: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작성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 가능하다.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5875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5)   반려동물 가이드 상세 조회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관리자가 </a:t>
                      </a: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게시글 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및 댓글 조회가 가능하다.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5875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6)   반려동물 가이드 수정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관리자가 작성한 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게시글</a:t>
                      </a: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수정할 수 있다.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5875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7)   반려동물 가이드 삭제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관리자가 작성한 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</a:t>
                      </a: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글을 삭제할 수 있다.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165100" lvl="0" marL="22860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117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주요변화 사항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4137" lvl="0" marL="84137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sng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현행(As-Is)</a:t>
                      </a:r>
                      <a:endParaRPr b="1" i="0" sz="1100" u="sng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84137" lvl="0" marL="84137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sng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목표(To-Be)</a:t>
                      </a:r>
                      <a:endParaRPr sz="1100" u="none" cap="none" strike="noStrike"/>
                    </a:p>
                    <a:p>
                      <a:pPr indent="-171450" lvl="0" marL="171450" marR="0" rtl="0" algn="l">
                        <a:lnSpc>
                          <a:spcPct val="11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US" sz="1100" u="none" cap="none" strike="noStrike"/>
                        <a:t>관리자 권한을 통해 게시판 관리가 가능하다.</a:t>
                      </a:r>
                      <a:endParaRPr sz="1100" u="none" cap="none" strike="noStrike"/>
                    </a:p>
                    <a:p>
                      <a:pPr indent="-171450" lvl="0" marL="171450" marR="0" rtl="0" algn="l">
                        <a:lnSpc>
                          <a:spcPct val="11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US" sz="1100" u="none" cap="none" strike="noStrike"/>
                        <a:t>관리자 권한을 통해 반려동물 가이드 게시글 관리가 가능하다.</a:t>
                      </a:r>
                      <a:endParaRPr sz="11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67" name="Google Shape;1567;g1cf34a6b960_0_582"/>
          <p:cNvSpPr txBox="1"/>
          <p:nvPr>
            <p:ph idx="3" type="body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To-Be Process 개요서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68" name="Google Shape;1568;g1cf34a6b960_0_582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314450"/>
                <a:gridCol w="1349275"/>
                <a:gridCol w="1368150"/>
                <a:gridCol w="3024325"/>
                <a:gridCol w="1008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슬기로운 반려생활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사이트 관리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5.</a:t>
                      </a: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게시판 관리</a:t>
                      </a:r>
                      <a:endParaRPr b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4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5" name="Google Shape;1575;g1cf34a6b960_0_590"/>
          <p:cNvGraphicFramePr/>
          <p:nvPr/>
        </p:nvGraphicFramePr>
        <p:xfrm>
          <a:off x="273050" y="1780805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{1AB5829D-0958-4507-AF0E-AD538C49C681}</a:tableStyleId>
              </a:tblPr>
              <a:tblGrid>
                <a:gridCol w="93610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관리자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9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76" name="Google Shape;1576;g1cf34a6b960_0_590"/>
          <p:cNvSpPr txBox="1"/>
          <p:nvPr>
            <p:ph idx="3" type="body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To-Be Process Flow Chart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77" name="Google Shape;1577;g1cf34a6b960_0_590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314450"/>
                <a:gridCol w="1349275"/>
                <a:gridCol w="1368150"/>
                <a:gridCol w="3024325"/>
                <a:gridCol w="1008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슬기로운 반려생활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사이트 관리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5.</a:t>
                      </a: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게시판 관리</a:t>
                      </a:r>
                      <a:endParaRPr b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78" name="Google Shape;1578;g1cf34a6b960_0_590"/>
          <p:cNvSpPr/>
          <p:nvPr/>
        </p:nvSpPr>
        <p:spPr>
          <a:xfrm>
            <a:off x="4420697" y="2235860"/>
            <a:ext cx="1043982" cy="360018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관리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9" name="Google Shape;1579;g1cf34a6b960_0_590"/>
          <p:cNvSpPr/>
          <p:nvPr/>
        </p:nvSpPr>
        <p:spPr>
          <a:xfrm>
            <a:off x="1991520" y="3089998"/>
            <a:ext cx="1184400" cy="443551"/>
          </a:xfrm>
          <a:prstGeom prst="flowChartPredefinedProcess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2.4.2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0" name="Google Shape;1580;g1cf34a6b960_0_590"/>
          <p:cNvSpPr txBox="1"/>
          <p:nvPr/>
        </p:nvSpPr>
        <p:spPr>
          <a:xfrm>
            <a:off x="3681354" y="2859311"/>
            <a:ext cx="234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1" name="Google Shape;1581;g1cf34a6b960_0_590"/>
          <p:cNvSpPr txBox="1"/>
          <p:nvPr/>
        </p:nvSpPr>
        <p:spPr>
          <a:xfrm>
            <a:off x="4512508" y="3658759"/>
            <a:ext cx="2778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2" name="Google Shape;1582;g1cf34a6b960_0_590"/>
          <p:cNvSpPr/>
          <p:nvPr/>
        </p:nvSpPr>
        <p:spPr>
          <a:xfrm>
            <a:off x="4330630" y="2995938"/>
            <a:ext cx="1224136" cy="600997"/>
          </a:xfrm>
          <a:prstGeom prst="flowChartDecision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관리자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계정 확인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3" name="Google Shape;1583;g1cf34a6b960_0_590"/>
          <p:cNvSpPr/>
          <p:nvPr/>
        </p:nvSpPr>
        <p:spPr>
          <a:xfrm>
            <a:off x="519025" y="4705920"/>
            <a:ext cx="1448700" cy="3798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</a:t>
            </a:r>
            <a:r>
              <a:rPr b="1" i="0" lang="en-US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게시글 삭제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84" name="Google Shape;1584;g1cf34a6b960_0_590"/>
          <p:cNvCxnSpPr>
            <a:endCxn id="1582" idx="0"/>
          </p:cNvCxnSpPr>
          <p:nvPr/>
        </p:nvCxnSpPr>
        <p:spPr>
          <a:xfrm>
            <a:off x="4942698" y="2596038"/>
            <a:ext cx="0" cy="3999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85" name="Google Shape;1585;g1cf34a6b960_0_590"/>
          <p:cNvCxnSpPr>
            <a:stCxn id="1582" idx="1"/>
          </p:cNvCxnSpPr>
          <p:nvPr/>
        </p:nvCxnSpPr>
        <p:spPr>
          <a:xfrm flipH="1">
            <a:off x="3175930" y="3296437"/>
            <a:ext cx="1154700" cy="153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86" name="Google Shape;1586;g1cf34a6b960_0_590"/>
          <p:cNvCxnSpPr>
            <a:stCxn id="1582" idx="2"/>
            <a:endCxn id="1583" idx="0"/>
          </p:cNvCxnSpPr>
          <p:nvPr/>
        </p:nvCxnSpPr>
        <p:spPr>
          <a:xfrm rot="5400000">
            <a:off x="2538498" y="2301835"/>
            <a:ext cx="1109100" cy="3699300"/>
          </a:xfrm>
          <a:prstGeom prst="bentConnector3">
            <a:avLst>
              <a:gd fmla="val 49030" name="adj1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87" name="Google Shape;1587;g1cf34a6b960_0_590"/>
          <p:cNvSpPr/>
          <p:nvPr/>
        </p:nvSpPr>
        <p:spPr>
          <a:xfrm>
            <a:off x="6544825" y="3948070"/>
            <a:ext cx="1448700" cy="3798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000">
                <a:latin typeface="Malgun Gothic"/>
                <a:ea typeface="Malgun Gothic"/>
                <a:cs typeface="Malgun Gothic"/>
                <a:sym typeface="Malgun Gothic"/>
              </a:rPr>
              <a:t>4.</a:t>
            </a: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 반려동물 가이드 상세 조회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88" name="Google Shape;1588;g1cf34a6b960_0_590"/>
          <p:cNvCxnSpPr>
            <a:stCxn id="1582" idx="2"/>
            <a:endCxn id="1587" idx="1"/>
          </p:cNvCxnSpPr>
          <p:nvPr/>
        </p:nvCxnSpPr>
        <p:spPr>
          <a:xfrm flipH="1" rot="-5400000">
            <a:off x="5473248" y="3066385"/>
            <a:ext cx="540900" cy="1602000"/>
          </a:xfrm>
          <a:prstGeom prst="bentConnector2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89" name="Google Shape;1589;g1cf34a6b960_0_590"/>
          <p:cNvSpPr/>
          <p:nvPr/>
        </p:nvSpPr>
        <p:spPr>
          <a:xfrm>
            <a:off x="2157600" y="4705920"/>
            <a:ext cx="1448700" cy="3798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댓글 삭제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90" name="Google Shape;1590;g1cf34a6b960_0_590"/>
          <p:cNvCxnSpPr>
            <a:stCxn id="1587" idx="2"/>
            <a:endCxn id="1591" idx="0"/>
          </p:cNvCxnSpPr>
          <p:nvPr/>
        </p:nvCxnSpPr>
        <p:spPr>
          <a:xfrm>
            <a:off x="7269175" y="4327870"/>
            <a:ext cx="0" cy="2553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92" name="Google Shape;1592;g1cf34a6b960_0_590"/>
          <p:cNvCxnSpPr>
            <a:stCxn id="1591" idx="2"/>
            <a:endCxn id="1593" idx="0"/>
          </p:cNvCxnSpPr>
          <p:nvPr/>
        </p:nvCxnSpPr>
        <p:spPr>
          <a:xfrm rot="5400000">
            <a:off x="6728275" y="4677220"/>
            <a:ext cx="255300" cy="826500"/>
          </a:xfrm>
          <a:prstGeom prst="bentConnector3">
            <a:avLst>
              <a:gd fmla="val 49971" name="adj1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94" name="Google Shape;1594;g1cf34a6b960_0_590"/>
          <p:cNvCxnSpPr>
            <a:stCxn id="1591" idx="2"/>
            <a:endCxn id="1595" idx="0"/>
          </p:cNvCxnSpPr>
          <p:nvPr/>
        </p:nvCxnSpPr>
        <p:spPr>
          <a:xfrm flipH="1" rot="-5400000">
            <a:off x="7503775" y="4728220"/>
            <a:ext cx="255300" cy="724500"/>
          </a:xfrm>
          <a:prstGeom prst="bentConnector3">
            <a:avLst>
              <a:gd fmla="val 49971" name="adj1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93" name="Google Shape;1593;g1cf34a6b960_0_590"/>
          <p:cNvSpPr/>
          <p:nvPr/>
        </p:nvSpPr>
        <p:spPr>
          <a:xfrm>
            <a:off x="5718175" y="5217970"/>
            <a:ext cx="1448700" cy="3798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6. 게시글 수정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5" name="Google Shape;1595;g1cf34a6b960_0_590"/>
          <p:cNvSpPr/>
          <p:nvPr/>
        </p:nvSpPr>
        <p:spPr>
          <a:xfrm>
            <a:off x="7269175" y="5217970"/>
            <a:ext cx="1448700" cy="3798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7. 게시글 삭제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96" name="Google Shape;1596;g1cf34a6b960_0_590"/>
          <p:cNvCxnSpPr>
            <a:stCxn id="1583" idx="2"/>
            <a:endCxn id="1597" idx="1"/>
          </p:cNvCxnSpPr>
          <p:nvPr/>
        </p:nvCxnSpPr>
        <p:spPr>
          <a:xfrm flipH="1" rot="-5400000">
            <a:off x="2274025" y="4055070"/>
            <a:ext cx="1116000" cy="3177300"/>
          </a:xfrm>
          <a:prstGeom prst="bentConnector2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97" name="Google Shape;1597;g1cf34a6b960_0_590"/>
          <p:cNvSpPr/>
          <p:nvPr/>
        </p:nvSpPr>
        <p:spPr>
          <a:xfrm>
            <a:off x="4420710" y="6021722"/>
            <a:ext cx="1043982" cy="360018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관리 종료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98" name="Google Shape;1598;g1cf34a6b960_0_590"/>
          <p:cNvCxnSpPr>
            <a:stCxn id="1595" idx="2"/>
            <a:endCxn id="1597" idx="3"/>
          </p:cNvCxnSpPr>
          <p:nvPr/>
        </p:nvCxnSpPr>
        <p:spPr>
          <a:xfrm rot="5400000">
            <a:off x="6427225" y="4635370"/>
            <a:ext cx="603900" cy="2528700"/>
          </a:xfrm>
          <a:prstGeom prst="bentConnector2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91" name="Google Shape;1591;g1cf34a6b960_0_590"/>
          <p:cNvSpPr/>
          <p:nvPr/>
        </p:nvSpPr>
        <p:spPr>
          <a:xfrm>
            <a:off x="6544825" y="4583020"/>
            <a:ext cx="1448700" cy="3798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 반려동물 가이드 작성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99" name="Google Shape;1599;g1cf34a6b960_0_590"/>
          <p:cNvCxnSpPr>
            <a:stCxn id="1582" idx="2"/>
            <a:endCxn id="1589" idx="0"/>
          </p:cNvCxnSpPr>
          <p:nvPr/>
        </p:nvCxnSpPr>
        <p:spPr>
          <a:xfrm rot="5400000">
            <a:off x="3357798" y="3121135"/>
            <a:ext cx="1109100" cy="2060700"/>
          </a:xfrm>
          <a:prstGeom prst="bentConnector3">
            <a:avLst>
              <a:gd fmla="val 49030" name="adj1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00" name="Google Shape;1600;g1cf34a6b960_0_590"/>
          <p:cNvCxnSpPr>
            <a:stCxn id="1589" idx="2"/>
            <a:endCxn id="1597" idx="1"/>
          </p:cNvCxnSpPr>
          <p:nvPr/>
        </p:nvCxnSpPr>
        <p:spPr>
          <a:xfrm flipH="1" rot="-5400000">
            <a:off x="3093300" y="4874370"/>
            <a:ext cx="1116000" cy="1538700"/>
          </a:xfrm>
          <a:prstGeom prst="bentConnector2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01" name="Google Shape;1601;g1cf34a6b960_0_590"/>
          <p:cNvCxnSpPr>
            <a:stCxn id="1593" idx="2"/>
            <a:endCxn id="1597" idx="3"/>
          </p:cNvCxnSpPr>
          <p:nvPr/>
        </p:nvCxnSpPr>
        <p:spPr>
          <a:xfrm rot="5400000">
            <a:off x="5651725" y="5410870"/>
            <a:ext cx="603900" cy="977700"/>
          </a:xfrm>
          <a:prstGeom prst="bentConnector2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7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8" name="Google Shape;1608;g1cf34a6b960_0_615"/>
          <p:cNvGraphicFramePr/>
          <p:nvPr/>
        </p:nvGraphicFramePr>
        <p:xfrm>
          <a:off x="272481" y="17008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648075"/>
                <a:gridCol w="1536025"/>
                <a:gridCol w="4368625"/>
                <a:gridCol w="1008100"/>
                <a:gridCol w="864100"/>
                <a:gridCol w="936100"/>
              </a:tblGrid>
              <a:tr h="56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Number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명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5560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설명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수행주체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Input Data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Output Data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587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관리자 계정 확인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시스템이 해당 로그인 정보가 관리자 계정인지 확인한다.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시스템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계정 정보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계정 확인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2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게시글 삭제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회원이 작성한 부적절한 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게시글을 삭제한다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관리자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게시글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삭제 대상 게시글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3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댓글 삭제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회원이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작성한 </a:t>
                      </a: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부적절한 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댓글을 삭제한다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관리자</a:t>
                      </a:r>
                      <a:endParaRPr b="1"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댓글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삭제 대상 댓글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반려동물 가이드 작성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관리자가 반려동물 가이드를 작성한다.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관리자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반려동물 가이드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/>
                        <a:t>반려동물 가이드</a:t>
                      </a:r>
                      <a:endParaRPr sz="1100" u="none" cap="none" strike="noStrike"/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1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반려동물 가이드 상세정보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관리자가 작성한 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게시글을 </a:t>
                      </a: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상세확인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한다.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반려동물 가이드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선택된 게시글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반려동물 가이드 수정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관리자가 </a:t>
                      </a: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작성한 게시글을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수정한다.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반려동물 가이드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 대상 게시글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반려동물 가이드 삭제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관리자가 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작성한</a:t>
                      </a: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게시글을</a:t>
                      </a: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삭제한다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반려동물 가이드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 대상 게시글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54000" marL="54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09" name="Google Shape;1609;g1cf34a6b960_0_615"/>
          <p:cNvSpPr txBox="1"/>
          <p:nvPr>
            <p:ph idx="3" type="body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설명 </a:t>
            </a:r>
            <a:endParaRPr/>
          </a:p>
        </p:txBody>
      </p:sp>
      <p:graphicFrame>
        <p:nvGraphicFramePr>
          <p:cNvPr id="1610" name="Google Shape;1610;g1cf34a6b960_0_615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314450"/>
                <a:gridCol w="1349275"/>
                <a:gridCol w="1368150"/>
                <a:gridCol w="3024325"/>
                <a:gridCol w="1008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슬기로운 반려생활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사이트 관리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5.</a:t>
                      </a: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게시판 관리</a:t>
                      </a:r>
                      <a:endParaRPr b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0" name="Google Shape;260;p9"/>
          <p:cNvGraphicFramePr/>
          <p:nvPr/>
        </p:nvGraphicFramePr>
        <p:xfrm>
          <a:off x="273050" y="6926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314450"/>
                <a:gridCol w="1349275"/>
                <a:gridCol w="1368150"/>
                <a:gridCol w="3024325"/>
                <a:gridCol w="1008100"/>
                <a:gridCol w="1295575"/>
              </a:tblGrid>
              <a:tr h="23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슬기로운 반려생활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병원 계정 관리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병원 등록 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1" name="Google Shape;261;p9"/>
          <p:cNvGraphicFramePr/>
          <p:nvPr/>
        </p:nvGraphicFramePr>
        <p:xfrm>
          <a:off x="273050" y="15465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{9211CCFC-F2CC-4433-B95C-55B9BFF94125}</a:tableStyleId>
              </a:tblPr>
              <a:tblGrid>
                <a:gridCol w="1004900"/>
                <a:gridCol w="4177500"/>
                <a:gridCol w="4177500"/>
              </a:tblGrid>
              <a:tr h="419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설명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1.개요</a:t>
                      </a:r>
                      <a:endParaRPr sz="1100" u="none" cap="none" strike="noStrike"/>
                    </a:p>
                    <a:p>
                      <a:pPr indent="0" lvl="0" marL="274320" marR="0" rtl="0" algn="l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병원 등록을 위해 사업자 등록증을 이용하여 관계자임을 입증하는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프로세스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28600" lvl="0" marL="38735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AutoNum type="arabicParenR"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등록된 병원 조회</a:t>
                      </a:r>
                      <a:endParaRPr sz="11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필요항목 : 병원명 입력(상호명), 주소 입력</a:t>
                      </a:r>
                      <a:endParaRPr sz="11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5875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2)   중복 병원 확인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등록된 병원이 있는 경우: 팝업 '기존에 가입된 정보가 있습니다. 확인 후 로그인 수정 및 등록 해주시기 바랍니다.' 확인</a:t>
                      </a:r>
                      <a:endParaRPr sz="11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등록된 병원이 없는 경우: 신규 병원 등록하기 버튼선택으로 가입하는 페이지로 이동</a:t>
                      </a:r>
                      <a:endParaRPr sz="11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5875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3)  신규 병원 등록 </a:t>
                      </a:r>
                      <a:endParaRPr sz="11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 및 필수적인 정보를 기입할 수 있도록 한다.</a:t>
                      </a:r>
                      <a:endParaRPr sz="11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추가 정보 : </a:t>
                      </a: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사업자등록번호(필수), 대표자성명(필수), 개업일자(필수) , </a:t>
                      </a: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병원 대표 사진, </a:t>
                      </a:r>
                      <a:endParaRPr sz="11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28016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상세설명(병원에 대한 정보 및 소개), 진료보는 품종(반려동물, 소동물, 특수동물(상세 품종 기입)), </a:t>
                      </a:r>
                      <a:endParaRPr sz="11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28016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대표자 연락처 인증, 사업자등록증 추가</a:t>
                      </a:r>
                      <a:endParaRPr sz="11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73152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* 상세 설명 항목 : 병원이름, 진료시간(휴무일, 야간진료여부), 병원연락처, 병원주소, 편의시설정보, 기타사항</a:t>
                      </a:r>
                      <a:endParaRPr sz="11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5875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4)  사업자 등록증 확인</a:t>
                      </a:r>
                      <a:endParaRPr sz="11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-4가지 정보(상호명, 사업자등록번호, 대표자성명, 개업일자)를 입력받아 </a:t>
                      </a:r>
                      <a:endParaRPr sz="11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[국세청] 사업자등록정보 진위확인 및 상태조회 서비스 오픈API 를   활용하여 병원인증을 한다.</a:t>
                      </a:r>
                      <a:endParaRPr sz="11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5875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5)  사업자 승인</a:t>
                      </a:r>
                      <a:endParaRPr sz="11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병원등록 완료 시 3~5일정도 관리자의 확인 및 승인이 가능하도록 한다.</a:t>
                      </a:r>
                      <a:endParaRPr sz="11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637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4137" lvl="0" marL="84137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sng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현행(As-Is)</a:t>
                      </a:r>
                      <a:endParaRPr b="1" sz="1100" u="sng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84138" lvl="0" marL="84138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en-US" sz="1100" u="sng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목표(To-Be)</a:t>
                      </a:r>
                      <a:endParaRPr sz="1100" u="none" cap="none" strike="noStrike"/>
                    </a:p>
                    <a:p>
                      <a:pPr indent="-171450" lvl="0" marL="171450" marR="0" rtl="0" algn="l">
                        <a:lnSpc>
                          <a:spcPct val="11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병원 회원이 병원을 등록할 수 있게 한다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101600" lvl="0" marL="171450" marR="0" rtl="0" algn="l">
                        <a:lnSpc>
                          <a:spcPct val="11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62" name="Google Shape;262;p9"/>
          <p:cNvSpPr txBox="1"/>
          <p:nvPr>
            <p:ph idx="3" type="body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To-Be Process 개요서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wipe dir="r"/>
  </p:transition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6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p36"/>
          <p:cNvSpPr txBox="1"/>
          <p:nvPr>
            <p:ph type="title"/>
          </p:nvPr>
        </p:nvSpPr>
        <p:spPr>
          <a:xfrm>
            <a:off x="351284" y="0"/>
            <a:ext cx="6473924" cy="620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(산출물) Flow Chart 작성 범례 </a:t>
            </a:r>
            <a:endParaRPr/>
          </a:p>
        </p:txBody>
      </p:sp>
      <p:graphicFrame>
        <p:nvGraphicFramePr>
          <p:cNvPr id="1618" name="Google Shape;1618;p36"/>
          <p:cNvGraphicFramePr/>
          <p:nvPr/>
        </p:nvGraphicFramePr>
        <p:xfrm>
          <a:off x="560512" y="7647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{1AB5829D-0958-4507-AF0E-AD538C49C681}</a:tableStyleId>
              </a:tblPr>
              <a:tblGrid>
                <a:gridCol w="4356475"/>
                <a:gridCol w="43564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범례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예시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DFDF"/>
                    </a:solidFill>
                  </a:tcPr>
                </a:tc>
              </a:tr>
              <a:tr h="58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프로세스시작 및 종료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180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Event(시간,주기)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180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수작업 Step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180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전산 Step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180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판단 Step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180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외부 Task(연관프로세스)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180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출력되는 장표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180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정보저장소(장부 또는 시스템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180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외부기관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180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19" name="Google Shape;1619;p36"/>
          <p:cNvSpPr/>
          <p:nvPr/>
        </p:nvSpPr>
        <p:spPr>
          <a:xfrm>
            <a:off x="1077144" y="5319419"/>
            <a:ext cx="1066800" cy="379929"/>
          </a:xfrm>
          <a:prstGeom prst="flowChartMagneticDisk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장부명 또는</a:t>
            </a:r>
            <a:b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전산시스템 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0" name="Google Shape;1620;p36"/>
          <p:cNvSpPr/>
          <p:nvPr/>
        </p:nvSpPr>
        <p:spPr>
          <a:xfrm>
            <a:off x="1077144" y="3573016"/>
            <a:ext cx="1143000" cy="379929"/>
          </a:xfrm>
          <a:prstGeom prst="flowChartDecision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Number.Step명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1" name="Google Shape;1621;p36"/>
          <p:cNvSpPr/>
          <p:nvPr/>
        </p:nvSpPr>
        <p:spPr>
          <a:xfrm>
            <a:off x="1077144" y="2989763"/>
            <a:ext cx="1008000" cy="379929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Number.Step명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2" name="Google Shape;1622;p36"/>
          <p:cNvSpPr/>
          <p:nvPr/>
        </p:nvSpPr>
        <p:spPr>
          <a:xfrm>
            <a:off x="1077144" y="4725144"/>
            <a:ext cx="1066800" cy="379929"/>
          </a:xfrm>
          <a:prstGeom prst="flowChartDocumen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출력 장표명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3" name="Google Shape;1623;p36"/>
          <p:cNvSpPr/>
          <p:nvPr/>
        </p:nvSpPr>
        <p:spPr>
          <a:xfrm>
            <a:off x="1077144" y="4163099"/>
            <a:ext cx="1184400" cy="379929"/>
          </a:xfrm>
          <a:prstGeom prst="flowChartPredefinedProcess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외부TaskID외부Task명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4" name="Google Shape;1624;p36"/>
          <p:cNvSpPr/>
          <p:nvPr/>
        </p:nvSpPr>
        <p:spPr>
          <a:xfrm>
            <a:off x="1077144" y="5890220"/>
            <a:ext cx="1066800" cy="381000"/>
          </a:xfrm>
          <a:prstGeom prst="hexagon">
            <a:avLst>
              <a:gd fmla="val 45319" name="adj"/>
              <a:gd fmla="val 115470" name="vf"/>
            </a:avLst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외부 엔터티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5" name="Google Shape;1625;p36"/>
          <p:cNvSpPr/>
          <p:nvPr/>
        </p:nvSpPr>
        <p:spPr>
          <a:xfrm>
            <a:off x="5344344" y="5890220"/>
            <a:ext cx="1066800" cy="381000"/>
          </a:xfrm>
          <a:prstGeom prst="hexagon">
            <a:avLst>
              <a:gd fmla="val 45319" name="adj"/>
              <a:gd fmla="val 115470" name="vf"/>
            </a:avLst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관세청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6" name="Google Shape;1626;p36"/>
          <p:cNvSpPr/>
          <p:nvPr/>
        </p:nvSpPr>
        <p:spPr>
          <a:xfrm>
            <a:off x="5344344" y="5319419"/>
            <a:ext cx="1066800" cy="379929"/>
          </a:xfrm>
          <a:prstGeom prst="flowChartMagneticDisk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36000" spcFirstLastPara="1" rIns="36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통합고객DB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7" name="Google Shape;1627;p36"/>
          <p:cNvSpPr/>
          <p:nvPr/>
        </p:nvSpPr>
        <p:spPr>
          <a:xfrm>
            <a:off x="6715944" y="5319419"/>
            <a:ext cx="1066800" cy="379929"/>
          </a:xfrm>
          <a:prstGeom prst="flowChartMagneticDisk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36000" spcFirstLastPara="1" rIns="36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8" name="Google Shape;1628;p36"/>
          <p:cNvSpPr/>
          <p:nvPr/>
        </p:nvSpPr>
        <p:spPr>
          <a:xfrm>
            <a:off x="8087544" y="5319419"/>
            <a:ext cx="1066800" cy="379929"/>
          </a:xfrm>
          <a:prstGeom prst="flowChartMagneticDisk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36000" spcFirstLastPara="1" rIns="36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증빙보관철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9" name="Google Shape;1629;p36"/>
          <p:cNvSpPr/>
          <p:nvPr/>
        </p:nvSpPr>
        <p:spPr>
          <a:xfrm>
            <a:off x="8087544" y="4725144"/>
            <a:ext cx="1066800" cy="379929"/>
          </a:xfrm>
          <a:prstGeom prst="flowChartDocumen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납품서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0" name="Google Shape;1630;p36"/>
          <p:cNvSpPr/>
          <p:nvPr/>
        </p:nvSpPr>
        <p:spPr>
          <a:xfrm>
            <a:off x="5344344" y="4725144"/>
            <a:ext cx="1066800" cy="379929"/>
          </a:xfrm>
          <a:prstGeom prst="flowChartDocumen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거래명세서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1" name="Google Shape;1631;p36"/>
          <p:cNvSpPr/>
          <p:nvPr/>
        </p:nvSpPr>
        <p:spPr>
          <a:xfrm>
            <a:off x="6715944" y="4725144"/>
            <a:ext cx="1066800" cy="379929"/>
          </a:xfrm>
          <a:prstGeom prst="flowChartDocumen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세금계산서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2" name="Google Shape;1632;p36"/>
          <p:cNvSpPr/>
          <p:nvPr/>
        </p:nvSpPr>
        <p:spPr>
          <a:xfrm>
            <a:off x="5344344" y="3495745"/>
            <a:ext cx="1143000" cy="457200"/>
          </a:xfrm>
          <a:prstGeom prst="flowChartDecision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3.주문유형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3" name="Google Shape;1633;p36"/>
          <p:cNvSpPr/>
          <p:nvPr/>
        </p:nvSpPr>
        <p:spPr>
          <a:xfrm>
            <a:off x="6715944" y="3495745"/>
            <a:ext cx="1143000" cy="457200"/>
          </a:xfrm>
          <a:prstGeom prst="flowChartDecision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4.담보가액초과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4" name="Google Shape;1634;p36"/>
          <p:cNvSpPr/>
          <p:nvPr/>
        </p:nvSpPr>
        <p:spPr>
          <a:xfrm>
            <a:off x="5361298" y="2989763"/>
            <a:ext cx="1008000" cy="379929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1.정상주문등록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5" name="Google Shape;1635;p36"/>
          <p:cNvSpPr/>
          <p:nvPr/>
        </p:nvSpPr>
        <p:spPr>
          <a:xfrm>
            <a:off x="6729562" y="2989763"/>
            <a:ext cx="1008000" cy="379929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5.출하의뢰지시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6" name="Google Shape;1636;p36"/>
          <p:cNvSpPr/>
          <p:nvPr/>
        </p:nvSpPr>
        <p:spPr>
          <a:xfrm>
            <a:off x="1074726" y="2420888"/>
            <a:ext cx="1008112" cy="360040"/>
          </a:xfrm>
          <a:prstGeom prst="flowChartManualInpu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Number.Step명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7" name="Google Shape;1637;p36"/>
          <p:cNvSpPr/>
          <p:nvPr/>
        </p:nvSpPr>
        <p:spPr>
          <a:xfrm>
            <a:off x="5328010" y="4183028"/>
            <a:ext cx="1185416" cy="360000"/>
          </a:xfrm>
          <a:prstGeom prst="flowChartPredefinedProcess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1.1.1.4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여신한도확인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8" name="Google Shape;1638;p36"/>
          <p:cNvSpPr/>
          <p:nvPr/>
        </p:nvSpPr>
        <p:spPr>
          <a:xfrm>
            <a:off x="6716750" y="4183028"/>
            <a:ext cx="1185416" cy="360000"/>
          </a:xfrm>
          <a:prstGeom prst="flowChartPredefinedProcess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1.1.1.4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MRP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9" name="Google Shape;1639;p36"/>
          <p:cNvSpPr/>
          <p:nvPr/>
        </p:nvSpPr>
        <p:spPr>
          <a:xfrm>
            <a:off x="5361298" y="2420888"/>
            <a:ext cx="1008112" cy="360040"/>
          </a:xfrm>
          <a:prstGeom prst="flowChartManualInpu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1.고객주문접수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0" name="Google Shape;1640;p36"/>
          <p:cNvSpPr/>
          <p:nvPr/>
        </p:nvSpPr>
        <p:spPr>
          <a:xfrm>
            <a:off x="1352600" y="1772816"/>
            <a:ext cx="457200" cy="423863"/>
          </a:xfrm>
          <a:prstGeom prst="flowChartSummingJunction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1" name="Google Shape;1641;p36"/>
          <p:cNvSpPr/>
          <p:nvPr/>
        </p:nvSpPr>
        <p:spPr>
          <a:xfrm>
            <a:off x="1136576" y="1234852"/>
            <a:ext cx="1044000" cy="360040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시작 및 종료 step명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2" name="Google Shape;1642;p36"/>
          <p:cNvSpPr/>
          <p:nvPr/>
        </p:nvSpPr>
        <p:spPr>
          <a:xfrm>
            <a:off x="5385048" y="1234852"/>
            <a:ext cx="1044000" cy="360040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고객주문의뢰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3" name="Google Shape;1643;p36"/>
          <p:cNvSpPr/>
          <p:nvPr/>
        </p:nvSpPr>
        <p:spPr>
          <a:xfrm>
            <a:off x="5601072" y="1772816"/>
            <a:ext cx="457200" cy="423863"/>
          </a:xfrm>
          <a:prstGeom prst="flowChartSummingJunction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매주 금,18시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wipe dir="r"/>
  </p:transition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9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p37"/>
          <p:cNvSpPr txBox="1"/>
          <p:nvPr>
            <p:ph type="title"/>
          </p:nvPr>
        </p:nvSpPr>
        <p:spPr>
          <a:xfrm>
            <a:off x="351284" y="0"/>
            <a:ext cx="6473924" cy="620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(산출물) Flow Chart 작성 범례 </a:t>
            </a:r>
            <a:endParaRPr/>
          </a:p>
        </p:txBody>
      </p:sp>
      <p:graphicFrame>
        <p:nvGraphicFramePr>
          <p:cNvPr id="1651" name="Google Shape;1651;p37"/>
          <p:cNvGraphicFramePr/>
          <p:nvPr/>
        </p:nvGraphicFramePr>
        <p:xfrm>
          <a:off x="560512" y="7647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{1AB5829D-0958-4507-AF0E-AD538C49C681}</a:tableStyleId>
              </a:tblPr>
              <a:tblGrid>
                <a:gridCol w="4356475"/>
                <a:gridCol w="43564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범례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예시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DFDF"/>
                    </a:solidFill>
                  </a:tcPr>
                </a:tc>
              </a:tr>
              <a:tr h="524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프로세스 연결자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180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4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Flow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180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52" name="Google Shape;1652;p37"/>
          <p:cNvSpPr/>
          <p:nvPr/>
        </p:nvSpPr>
        <p:spPr>
          <a:xfrm>
            <a:off x="1424608" y="1218000"/>
            <a:ext cx="360000" cy="360000"/>
          </a:xfrm>
          <a:prstGeom prst="flowChartConnec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-10795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3" name="Google Shape;1653;p37"/>
          <p:cNvSpPr/>
          <p:nvPr/>
        </p:nvSpPr>
        <p:spPr>
          <a:xfrm>
            <a:off x="5601072" y="1218000"/>
            <a:ext cx="360000" cy="360000"/>
          </a:xfrm>
          <a:prstGeom prst="flowChartConnec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54" name="Google Shape;1654;p37"/>
          <p:cNvCxnSpPr/>
          <p:nvPr/>
        </p:nvCxnSpPr>
        <p:spPr>
          <a:xfrm>
            <a:off x="1077144" y="1937916"/>
            <a:ext cx="990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55" name="Google Shape;1655;p37"/>
          <p:cNvCxnSpPr/>
          <p:nvPr/>
        </p:nvCxnSpPr>
        <p:spPr>
          <a:xfrm>
            <a:off x="5399112" y="1937916"/>
            <a:ext cx="990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56" name="Google Shape;1656;p37"/>
          <p:cNvSpPr/>
          <p:nvPr/>
        </p:nvSpPr>
        <p:spPr>
          <a:xfrm>
            <a:off x="6770712" y="1709316"/>
            <a:ext cx="990600" cy="228600"/>
          </a:xfrm>
          <a:custGeom>
            <a:rect b="b" l="l" r="r" t="t"/>
            <a:pathLst>
              <a:path extrusionOk="0" h="96" w="624">
                <a:moveTo>
                  <a:pt x="0" y="96"/>
                </a:moveTo>
                <a:lnTo>
                  <a:pt x="624" y="96"/>
                </a:lnTo>
                <a:lnTo>
                  <a:pt x="624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회색조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2007-10-15T08:30:37Z</dcterms:created>
  <dc:creator>Yoon Sung Han</dc:creator>
</cp:coreProperties>
</file>