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ijGR02jNNzBd8kC7A2+RVFC5o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98287-A4EB-4B12-98A7-662A15CB3983}">
  <a:tblStyle styleId="{0C098287-A4EB-4B12-98A7-662A15CB398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2F2F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2F2F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A2CA7AA1-7360-4EA4-8C8E-8C3B17B9BE5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DD2B3F2-2DB1-431C-B92D-860F3F149F9B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2F2F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2F2F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DDDDDD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DDDDD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DDDDD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DDDDDD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071" orient="horz"/>
        <p:guide pos="4020" orient="horz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6"/>
            <a:ext cx="2946400" cy="49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96" y="6"/>
            <a:ext cx="2946400" cy="49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28171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96" y="9428171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9142cc089_3_25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g1d9142cc089_3_25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818c4a2e7_3_54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g1d818c4a2e7_3_54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0e76c928c_1_154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g200e76c928c_1_154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0e76c928c_1_196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g200e76c928c_1_196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edee4db58f_5_0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5" name="Google Shape;515;g1edee4db58f_5_0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edee4db58f_11_1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2" name="Google Shape;542;g1edee4db58f_11_1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d818c4a2e7_3_81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2" name="Google Shape;572;g1d818c4a2e7_3_81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3" name="Google Shape;613;p5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142cc089_9_1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1d9142cc089_9_1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0e76c928c_1_125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g200e76c928c_1_125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ee4db58f_2_2:notes"/>
          <p:cNvSpPr/>
          <p:nvPr>
            <p:ph idx="2" type="sldImg"/>
          </p:nvPr>
        </p:nvSpPr>
        <p:spPr>
          <a:xfrm>
            <a:off x="709613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1edee4db58f_2_2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818c4a2e7_3_172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1d818c4a2e7_3_172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818c4a2e7_3_27:notes"/>
          <p:cNvSpPr/>
          <p:nvPr>
            <p:ph idx="2" type="sldImg"/>
          </p:nvPr>
        </p:nvSpPr>
        <p:spPr>
          <a:xfrm>
            <a:off x="709613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g1d818c4a2e7_3_27:notes"/>
          <p:cNvSpPr txBox="1"/>
          <p:nvPr>
            <p:ph idx="1" type="body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7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b="1" i="0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b="0" i="0" sz="1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/>
          <p:nvPr/>
        </p:nvSpPr>
        <p:spPr>
          <a:xfrm flipH="1" rot="10800000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7"/>
              <a:buFont typeface="Gulim"/>
              <a:buNone/>
            </a:pPr>
            <a:r>
              <a:t/>
            </a:r>
            <a:endParaRPr b="1" i="0" sz="151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 txBox="1"/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">
  <p:cSld name="3_Conten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8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8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onten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"/>
          <p:cNvSpPr txBox="1"/>
          <p:nvPr/>
        </p:nvSpPr>
        <p:spPr>
          <a:xfrm>
            <a:off x="357935" y="116632"/>
            <a:ext cx="18133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태스크 플로우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">
  <p:cSld name="1_Conten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10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0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1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/>
        </p:nvSpPr>
        <p:spPr>
          <a:xfrm>
            <a:off x="351284" y="0"/>
            <a:ext cx="165618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sz="4333">
                <a:solidFill>
                  <a:schemeClr val="dk1"/>
                </a:solidFill>
              </a:rPr>
              <a:t>태스크 플로우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b="1" i="0" lang="ko-KR" sz="1733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시스템명 : 슬기로운 반려생활</a:t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273200" y="4653125"/>
            <a:ext cx="40062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47646" lvl="0" marL="2476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ko-KR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46" lvl="0" marL="2476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7646" lvl="0" marL="2476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ko-KR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김영훈, 박경진, 박청경,</a:t>
            </a:r>
            <a:endParaRPr b="1" i="0" sz="21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7646" lvl="0" marL="2476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ko-KR" sz="21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유원진, 윤난경, 최은아, 함현식</a:t>
            </a:r>
            <a:endParaRPr b="1" i="0" sz="21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9142cc089_3_2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1d9142cc089_3_2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g1d9142cc089_3_25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{DDD2B3F2-2DB1-431C-B92D-860F3F149F9B}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g1d9142cc089_3_25"/>
          <p:cNvSpPr/>
          <p:nvPr/>
        </p:nvSpPr>
        <p:spPr>
          <a:xfrm>
            <a:off x="3345617" y="2683413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d9142cc089_3_25"/>
          <p:cNvSpPr/>
          <p:nvPr/>
        </p:nvSpPr>
        <p:spPr>
          <a:xfrm>
            <a:off x="664282" y="2727932"/>
            <a:ext cx="1336392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d9142cc089_3_25"/>
          <p:cNvSpPr/>
          <p:nvPr/>
        </p:nvSpPr>
        <p:spPr>
          <a:xfrm>
            <a:off x="657384" y="3635610"/>
            <a:ext cx="1343304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로그아웃 실행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d9142cc089_3_25"/>
          <p:cNvSpPr txBox="1"/>
          <p:nvPr/>
        </p:nvSpPr>
        <p:spPr>
          <a:xfrm>
            <a:off x="4985623" y="4570158"/>
            <a:ext cx="71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d9142cc089_3_25"/>
          <p:cNvSpPr txBox="1"/>
          <p:nvPr/>
        </p:nvSpPr>
        <p:spPr>
          <a:xfrm>
            <a:off x="3787786" y="5061308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d9142cc089_3_25"/>
          <p:cNvSpPr/>
          <p:nvPr/>
        </p:nvSpPr>
        <p:spPr>
          <a:xfrm>
            <a:off x="5782238" y="4638175"/>
            <a:ext cx="1151982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g1d9142cc089_3_25"/>
          <p:cNvCxnSpPr>
            <a:stCxn id="363" idx="2"/>
            <a:endCxn id="370" idx="0"/>
          </p:cNvCxnSpPr>
          <p:nvPr/>
        </p:nvCxnSpPr>
        <p:spPr>
          <a:xfrm>
            <a:off x="4080449" y="3115143"/>
            <a:ext cx="0" cy="484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1" name="Google Shape;371;g1d9142cc089_3_25"/>
          <p:cNvSpPr txBox="1"/>
          <p:nvPr/>
        </p:nvSpPr>
        <p:spPr>
          <a:xfrm>
            <a:off x="4081478" y="409830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1d9142cc089_3_25"/>
          <p:cNvCxnSpPr>
            <a:stCxn id="364" idx="2"/>
            <a:endCxn id="365" idx="0"/>
          </p:cNvCxnSpPr>
          <p:nvPr/>
        </p:nvCxnSpPr>
        <p:spPr>
          <a:xfrm flipH="1">
            <a:off x="1329178" y="3134822"/>
            <a:ext cx="3300" cy="500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0" name="Google Shape;370;g1d9142cc089_3_25"/>
          <p:cNvSpPr/>
          <p:nvPr/>
        </p:nvSpPr>
        <p:spPr>
          <a:xfrm>
            <a:off x="3444690" y="3599437"/>
            <a:ext cx="1271507" cy="48068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d9142cc089_3_25"/>
          <p:cNvSpPr/>
          <p:nvPr/>
        </p:nvSpPr>
        <p:spPr>
          <a:xfrm>
            <a:off x="5782224" y="3608642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SNS 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d9142cc089_3_25"/>
          <p:cNvSpPr/>
          <p:nvPr/>
        </p:nvSpPr>
        <p:spPr>
          <a:xfrm>
            <a:off x="7994211" y="3651061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g1d9142cc089_3_25"/>
          <p:cNvCxnSpPr>
            <a:stCxn id="370" idx="2"/>
            <a:endCxn id="376" idx="0"/>
          </p:cNvCxnSpPr>
          <p:nvPr/>
        </p:nvCxnSpPr>
        <p:spPr>
          <a:xfrm>
            <a:off x="4080444" y="4080123"/>
            <a:ext cx="2100" cy="500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g1d9142cc089_3_25"/>
          <p:cNvCxnSpPr>
            <a:endCxn id="373" idx="1"/>
          </p:cNvCxnSpPr>
          <p:nvPr/>
        </p:nvCxnSpPr>
        <p:spPr>
          <a:xfrm>
            <a:off x="4716324" y="3839042"/>
            <a:ext cx="10659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g1d9142cc089_3_25"/>
          <p:cNvCxnSpPr>
            <a:stCxn id="376" idx="3"/>
            <a:endCxn id="368" idx="1"/>
          </p:cNvCxnSpPr>
          <p:nvPr/>
        </p:nvCxnSpPr>
        <p:spPr>
          <a:xfrm flipH="1" rot="10800000">
            <a:off x="4718279" y="4826943"/>
            <a:ext cx="1064100" cy="4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g1d9142cc089_3_25"/>
          <p:cNvSpPr txBox="1"/>
          <p:nvPr/>
        </p:nvSpPr>
        <p:spPr>
          <a:xfrm>
            <a:off x="4740344" y="3596456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g1d9142cc089_3_25"/>
          <p:cNvCxnSpPr/>
          <p:nvPr/>
        </p:nvCxnSpPr>
        <p:spPr>
          <a:xfrm>
            <a:off x="6955766" y="3839051"/>
            <a:ext cx="10446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g1d9142cc089_3_25"/>
          <p:cNvCxnSpPr>
            <a:stCxn id="374" idx="0"/>
            <a:endCxn id="368" idx="3"/>
          </p:cNvCxnSpPr>
          <p:nvPr/>
        </p:nvCxnSpPr>
        <p:spPr>
          <a:xfrm flipH="1">
            <a:off x="6934311" y="3841561"/>
            <a:ext cx="2126700" cy="985200"/>
          </a:xfrm>
          <a:prstGeom prst="bentConnector3">
            <a:avLst>
              <a:gd fmla="val -11197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6" name="Google Shape;376;g1d9142cc089_3_25"/>
          <p:cNvSpPr/>
          <p:nvPr/>
        </p:nvSpPr>
        <p:spPr>
          <a:xfrm>
            <a:off x="3446772" y="458056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d9142cc089_3_25"/>
          <p:cNvSpPr txBox="1"/>
          <p:nvPr/>
        </p:nvSpPr>
        <p:spPr>
          <a:xfrm>
            <a:off x="4519135" y="4903917"/>
            <a:ext cx="136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[회원 db정보 확인]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g1d9142cc089_3_25"/>
          <p:cNvCxnSpPr>
            <a:stCxn id="376" idx="2"/>
            <a:endCxn id="376" idx="1"/>
          </p:cNvCxnSpPr>
          <p:nvPr/>
        </p:nvCxnSpPr>
        <p:spPr>
          <a:xfrm flipH="1" rot="5400000">
            <a:off x="3639125" y="4639521"/>
            <a:ext cx="251100" cy="635700"/>
          </a:xfrm>
          <a:prstGeom prst="bentConnector4">
            <a:avLst>
              <a:gd fmla="val -94833" name="adj1"/>
              <a:gd fmla="val 137467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g1d818c4a2e7_3_54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9" name="Google Shape;389;g1d818c4a2e7_3_5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g1d818c4a2e7_3_5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마이페이지 정보 수정 및 삭제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g1d818c4a2e7_3_54"/>
          <p:cNvSpPr/>
          <p:nvPr/>
        </p:nvSpPr>
        <p:spPr>
          <a:xfrm>
            <a:off x="737073" y="2297072"/>
            <a:ext cx="910764" cy="29624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계정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시작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d818c4a2e7_3_54"/>
          <p:cNvSpPr/>
          <p:nvPr/>
        </p:nvSpPr>
        <p:spPr>
          <a:xfrm>
            <a:off x="5272180" y="4197849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반려동물 정보 수정 및 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d818c4a2e7_3_54"/>
          <p:cNvSpPr/>
          <p:nvPr/>
        </p:nvSpPr>
        <p:spPr>
          <a:xfrm>
            <a:off x="708842" y="3994224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d818c4a2e7_3_54"/>
          <p:cNvCxnSpPr>
            <a:stCxn id="395" idx="3"/>
            <a:endCxn id="396" idx="1"/>
          </p:cNvCxnSpPr>
          <p:nvPr/>
        </p:nvCxnSpPr>
        <p:spPr>
          <a:xfrm>
            <a:off x="3212702" y="4866081"/>
            <a:ext cx="582600" cy="498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1d818c4a2e7_3_54"/>
          <p:cNvCxnSpPr>
            <a:stCxn id="395" idx="3"/>
            <a:endCxn id="398" idx="1"/>
          </p:cNvCxnSpPr>
          <p:nvPr/>
        </p:nvCxnSpPr>
        <p:spPr>
          <a:xfrm flipH="1" rot="10800000">
            <a:off x="3212702" y="4128981"/>
            <a:ext cx="582600" cy="737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g1d818c4a2e7_3_54"/>
          <p:cNvCxnSpPr>
            <a:stCxn id="395" idx="3"/>
            <a:endCxn id="400" idx="1"/>
          </p:cNvCxnSpPr>
          <p:nvPr/>
        </p:nvCxnSpPr>
        <p:spPr>
          <a:xfrm flipH="1" rot="10800000">
            <a:off x="3212702" y="2729481"/>
            <a:ext cx="582600" cy="2136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g1d818c4a2e7_3_54"/>
          <p:cNvSpPr/>
          <p:nvPr/>
        </p:nvSpPr>
        <p:spPr>
          <a:xfrm>
            <a:off x="3795318" y="3994224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동물 관리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d818c4a2e7_3_54"/>
          <p:cNvSpPr/>
          <p:nvPr/>
        </p:nvSpPr>
        <p:spPr>
          <a:xfrm>
            <a:off x="3795318" y="5229683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의료 수첩 관리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d818c4a2e7_3_54"/>
          <p:cNvSpPr/>
          <p:nvPr/>
        </p:nvSpPr>
        <p:spPr>
          <a:xfrm>
            <a:off x="5272187" y="5446507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의료 수첩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및 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d818c4a2e7_3_54"/>
          <p:cNvSpPr/>
          <p:nvPr/>
        </p:nvSpPr>
        <p:spPr>
          <a:xfrm>
            <a:off x="5275417" y="5036707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의료 수첩 작성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g1d818c4a2e7_3_54"/>
          <p:cNvCxnSpPr>
            <a:stCxn id="393" idx="2"/>
            <a:endCxn id="395" idx="1"/>
          </p:cNvCxnSpPr>
          <p:nvPr/>
        </p:nvCxnSpPr>
        <p:spPr>
          <a:xfrm flipH="1" rot="-5400000">
            <a:off x="1316942" y="4139424"/>
            <a:ext cx="602100" cy="85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g1d818c4a2e7_3_54"/>
          <p:cNvSpPr/>
          <p:nvPr/>
        </p:nvSpPr>
        <p:spPr>
          <a:xfrm>
            <a:off x="5272168" y="3729636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반려동물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d818c4a2e7_3_54"/>
          <p:cNvSpPr/>
          <p:nvPr/>
        </p:nvSpPr>
        <p:spPr>
          <a:xfrm>
            <a:off x="2043677" y="4586256"/>
            <a:ext cx="1169025" cy="55965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선택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d818c4a2e7_3_54"/>
          <p:cNvSpPr/>
          <p:nvPr/>
        </p:nvSpPr>
        <p:spPr>
          <a:xfrm>
            <a:off x="8620311" y="5979993"/>
            <a:ext cx="910764" cy="296244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계정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g1d818c4a2e7_3_54"/>
          <p:cNvCxnSpPr>
            <a:stCxn id="395" idx="2"/>
            <a:endCxn id="405" idx="1"/>
          </p:cNvCxnSpPr>
          <p:nvPr/>
        </p:nvCxnSpPr>
        <p:spPr>
          <a:xfrm flipH="1" rot="-5400000">
            <a:off x="5133190" y="2640906"/>
            <a:ext cx="982200" cy="5992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g1d818c4a2e7_3_54"/>
          <p:cNvCxnSpPr>
            <a:stCxn id="400" idx="3"/>
            <a:endCxn id="408" idx="1"/>
          </p:cNvCxnSpPr>
          <p:nvPr/>
        </p:nvCxnSpPr>
        <p:spPr>
          <a:xfrm>
            <a:off x="4762518" y="2729457"/>
            <a:ext cx="1573200" cy="21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g1d818c4a2e7_3_54"/>
          <p:cNvCxnSpPr>
            <a:stCxn id="400" idx="3"/>
          </p:cNvCxnSpPr>
          <p:nvPr/>
        </p:nvCxnSpPr>
        <p:spPr>
          <a:xfrm flipH="1" rot="10800000">
            <a:off x="4762518" y="2499657"/>
            <a:ext cx="1573200" cy="22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" name="Google Shape;400;g1d818c4a2e7_3_54"/>
          <p:cNvSpPr/>
          <p:nvPr/>
        </p:nvSpPr>
        <p:spPr>
          <a:xfrm>
            <a:off x="3795318" y="2594607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관리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g1d818c4a2e7_3_54"/>
          <p:cNvCxnSpPr>
            <a:stCxn id="411" idx="3"/>
            <a:endCxn id="400" idx="0"/>
          </p:cNvCxnSpPr>
          <p:nvPr/>
        </p:nvCxnSpPr>
        <p:spPr>
          <a:xfrm flipH="1">
            <a:off x="4278955" y="2447029"/>
            <a:ext cx="3024000" cy="147600"/>
          </a:xfrm>
          <a:prstGeom prst="bentConnector4">
            <a:avLst>
              <a:gd fmla="val -7875" name="adj1"/>
              <a:gd fmla="val -1554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g1d818c4a2e7_3_54"/>
          <p:cNvSpPr/>
          <p:nvPr/>
        </p:nvSpPr>
        <p:spPr>
          <a:xfrm>
            <a:off x="6335714" y="2669518"/>
            <a:ext cx="1169025" cy="55965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 선택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d818c4a2e7_3_54"/>
          <p:cNvSpPr/>
          <p:nvPr/>
        </p:nvSpPr>
        <p:spPr>
          <a:xfrm>
            <a:off x="7893730" y="2823909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 안내창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1d818c4a2e7_3_54"/>
          <p:cNvCxnSpPr>
            <a:stCxn id="408" idx="3"/>
            <a:endCxn id="412" idx="1"/>
          </p:cNvCxnSpPr>
          <p:nvPr/>
        </p:nvCxnSpPr>
        <p:spPr>
          <a:xfrm>
            <a:off x="7504739" y="2949343"/>
            <a:ext cx="389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g1d818c4a2e7_3_54"/>
          <p:cNvCxnSpPr>
            <a:stCxn id="412" idx="3"/>
            <a:endCxn id="405" idx="0"/>
          </p:cNvCxnSpPr>
          <p:nvPr/>
        </p:nvCxnSpPr>
        <p:spPr>
          <a:xfrm>
            <a:off x="8860930" y="2958759"/>
            <a:ext cx="214800" cy="3021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1" name="Google Shape;411;g1d818c4a2e7_3_54"/>
          <p:cNvSpPr/>
          <p:nvPr/>
        </p:nvSpPr>
        <p:spPr>
          <a:xfrm>
            <a:off x="6335755" y="2312179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g1d818c4a2e7_3_54"/>
          <p:cNvCxnSpPr>
            <a:stCxn id="408" idx="2"/>
            <a:endCxn id="400" idx="2"/>
          </p:cNvCxnSpPr>
          <p:nvPr/>
        </p:nvCxnSpPr>
        <p:spPr>
          <a:xfrm flipH="1" rot="5400000">
            <a:off x="5417227" y="1726168"/>
            <a:ext cx="364800" cy="2641200"/>
          </a:xfrm>
          <a:prstGeom prst="bentConnector3">
            <a:avLst>
              <a:gd fmla="val -148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g1d818c4a2e7_3_54"/>
          <p:cNvSpPr txBox="1"/>
          <p:nvPr/>
        </p:nvSpPr>
        <p:spPr>
          <a:xfrm>
            <a:off x="6464853" y="3062119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d818c4a2e7_3_54"/>
          <p:cNvSpPr txBox="1"/>
          <p:nvPr/>
        </p:nvSpPr>
        <p:spPr>
          <a:xfrm>
            <a:off x="7464902" y="2737718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d818c4a2e7_3_54"/>
          <p:cNvSpPr txBox="1"/>
          <p:nvPr/>
        </p:nvSpPr>
        <p:spPr>
          <a:xfrm>
            <a:off x="6239475" y="4910550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[저장]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d818c4a2e7_3_54"/>
          <p:cNvSpPr/>
          <p:nvPr/>
        </p:nvSpPr>
        <p:spPr>
          <a:xfrm>
            <a:off x="451015" y="2862445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상태 확인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g1d818c4a2e7_3_54"/>
          <p:cNvCxnSpPr>
            <a:stCxn id="391" idx="2"/>
            <a:endCxn id="419" idx="0"/>
          </p:cNvCxnSpPr>
          <p:nvPr/>
        </p:nvCxnSpPr>
        <p:spPr>
          <a:xfrm>
            <a:off x="1192455" y="25933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g1d818c4a2e7_3_54"/>
          <p:cNvSpPr/>
          <p:nvPr/>
        </p:nvSpPr>
        <p:spPr>
          <a:xfrm>
            <a:off x="2159137" y="2928125"/>
            <a:ext cx="1222591" cy="4572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g1d818c4a2e7_3_54"/>
          <p:cNvCxnSpPr>
            <a:stCxn id="419" idx="3"/>
            <a:endCxn id="421" idx="1"/>
          </p:cNvCxnSpPr>
          <p:nvPr/>
        </p:nvCxnSpPr>
        <p:spPr>
          <a:xfrm>
            <a:off x="1933879" y="3156728"/>
            <a:ext cx="2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g1d818c4a2e7_3_54"/>
          <p:cNvCxnSpPr>
            <a:stCxn id="419" idx="2"/>
            <a:endCxn id="393" idx="0"/>
          </p:cNvCxnSpPr>
          <p:nvPr/>
        </p:nvCxnSpPr>
        <p:spPr>
          <a:xfrm flipH="1" rot="-5400000">
            <a:off x="921097" y="3722361"/>
            <a:ext cx="5433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g1d818c4a2e7_3_54"/>
          <p:cNvSpPr txBox="1"/>
          <p:nvPr/>
        </p:nvSpPr>
        <p:spPr>
          <a:xfrm>
            <a:off x="1868328" y="2909719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d818c4a2e7_3_54"/>
          <p:cNvSpPr txBox="1"/>
          <p:nvPr/>
        </p:nvSpPr>
        <p:spPr>
          <a:xfrm>
            <a:off x="1145353" y="3499718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g1d818c4a2e7_3_54"/>
          <p:cNvCxnSpPr>
            <a:stCxn id="396" idx="3"/>
            <a:endCxn id="401" idx="1"/>
          </p:cNvCxnSpPr>
          <p:nvPr/>
        </p:nvCxnSpPr>
        <p:spPr>
          <a:xfrm>
            <a:off x="4762518" y="5364533"/>
            <a:ext cx="509700" cy="216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g1d818c4a2e7_3_54"/>
          <p:cNvCxnSpPr>
            <a:stCxn id="396" idx="3"/>
            <a:endCxn id="402" idx="1"/>
          </p:cNvCxnSpPr>
          <p:nvPr/>
        </p:nvCxnSpPr>
        <p:spPr>
          <a:xfrm flipH="1" rot="10800000">
            <a:off x="4762518" y="5171633"/>
            <a:ext cx="513000" cy="192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g1d818c4a2e7_3_54"/>
          <p:cNvCxnSpPr>
            <a:stCxn id="402" idx="3"/>
            <a:endCxn id="396" idx="0"/>
          </p:cNvCxnSpPr>
          <p:nvPr/>
        </p:nvCxnSpPr>
        <p:spPr>
          <a:xfrm flipH="1">
            <a:off x="4278817" y="5171557"/>
            <a:ext cx="1963800" cy="58200"/>
          </a:xfrm>
          <a:prstGeom prst="bentConnector4">
            <a:avLst>
              <a:gd fmla="val -25572" name="adj1"/>
              <a:gd fmla="val -64085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g1d818c4a2e7_3_54"/>
          <p:cNvCxnSpPr>
            <a:stCxn id="401" idx="3"/>
            <a:endCxn id="396" idx="2"/>
          </p:cNvCxnSpPr>
          <p:nvPr/>
        </p:nvCxnSpPr>
        <p:spPr>
          <a:xfrm rot="10800000">
            <a:off x="4278887" y="5499457"/>
            <a:ext cx="1960500" cy="81900"/>
          </a:xfrm>
          <a:prstGeom prst="bentConnector4">
            <a:avLst>
              <a:gd fmla="val -12146" name="adj1"/>
              <a:gd fmla="val -38213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g1d818c4a2e7_3_54"/>
          <p:cNvCxnSpPr>
            <a:stCxn id="398" idx="3"/>
            <a:endCxn id="404" idx="1"/>
          </p:cNvCxnSpPr>
          <p:nvPr/>
        </p:nvCxnSpPr>
        <p:spPr>
          <a:xfrm flipH="1" rot="10800000">
            <a:off x="4762518" y="3864474"/>
            <a:ext cx="509700" cy="264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g1d818c4a2e7_3_54"/>
          <p:cNvCxnSpPr>
            <a:stCxn id="398" idx="3"/>
            <a:endCxn id="392" idx="1"/>
          </p:cNvCxnSpPr>
          <p:nvPr/>
        </p:nvCxnSpPr>
        <p:spPr>
          <a:xfrm>
            <a:off x="4762518" y="4129074"/>
            <a:ext cx="509700" cy="203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g1d818c4a2e7_3_54"/>
          <p:cNvCxnSpPr>
            <a:stCxn id="404" idx="3"/>
            <a:endCxn id="398" idx="0"/>
          </p:cNvCxnSpPr>
          <p:nvPr/>
        </p:nvCxnSpPr>
        <p:spPr>
          <a:xfrm flipH="1">
            <a:off x="4278868" y="3864486"/>
            <a:ext cx="1960500" cy="129600"/>
          </a:xfrm>
          <a:prstGeom prst="bentConnector4">
            <a:avLst>
              <a:gd fmla="val -23857" name="adj1"/>
              <a:gd fmla="val -2877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3" name="Google Shape;433;g1d818c4a2e7_3_54"/>
          <p:cNvSpPr txBox="1"/>
          <p:nvPr/>
        </p:nvSpPr>
        <p:spPr>
          <a:xfrm>
            <a:off x="6214333" y="3609874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[저장]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g1d818c4a2e7_3_54"/>
          <p:cNvCxnSpPr>
            <a:stCxn id="392" idx="3"/>
            <a:endCxn id="398" idx="2"/>
          </p:cNvCxnSpPr>
          <p:nvPr/>
        </p:nvCxnSpPr>
        <p:spPr>
          <a:xfrm rot="10800000">
            <a:off x="4278880" y="4263999"/>
            <a:ext cx="1960500" cy="68700"/>
          </a:xfrm>
          <a:prstGeom prst="bentConnector4">
            <a:avLst>
              <a:gd fmla="val -12146" name="adj1"/>
              <a:gd fmla="val -40782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" name="Google Shape;439;g200e76c928c_1_154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{DDD2B3F2-2DB1-431C-B92D-860F3F149F9B}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g200e76c928c_1_154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1" name="Google Shape;441;g200e76c928c_1_15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회원가입(일반회원)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2" name="Google Shape;442;g200e76c928c_1_154"/>
          <p:cNvSpPr/>
          <p:nvPr/>
        </p:nvSpPr>
        <p:spPr>
          <a:xfrm>
            <a:off x="1006892" y="2427026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00e76c928c_1_154"/>
          <p:cNvSpPr txBox="1"/>
          <p:nvPr/>
        </p:nvSpPr>
        <p:spPr>
          <a:xfrm>
            <a:off x="6282048" y="4390883"/>
            <a:ext cx="71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00e76c928c_1_154"/>
          <p:cNvSpPr txBox="1"/>
          <p:nvPr/>
        </p:nvSpPr>
        <p:spPr>
          <a:xfrm>
            <a:off x="5840711" y="3214583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00e76c928c_1_154"/>
          <p:cNvSpPr/>
          <p:nvPr/>
        </p:nvSpPr>
        <p:spPr>
          <a:xfrm>
            <a:off x="5706038" y="4867175"/>
            <a:ext cx="1151982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g200e76c928c_1_154"/>
          <p:cNvCxnSpPr>
            <a:stCxn id="442" idx="2"/>
            <a:endCxn id="447" idx="0"/>
          </p:cNvCxnSpPr>
          <p:nvPr/>
        </p:nvCxnSpPr>
        <p:spPr>
          <a:xfrm>
            <a:off x="1741724" y="2858756"/>
            <a:ext cx="0" cy="4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g200e76c928c_1_154"/>
          <p:cNvSpPr txBox="1"/>
          <p:nvPr/>
        </p:nvSpPr>
        <p:spPr>
          <a:xfrm>
            <a:off x="1742753" y="382057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00e76c928c_1_154"/>
          <p:cNvSpPr/>
          <p:nvPr/>
        </p:nvSpPr>
        <p:spPr>
          <a:xfrm>
            <a:off x="1105965" y="3343049"/>
            <a:ext cx="1271507" cy="48068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00e76c928c_1_154"/>
          <p:cNvSpPr/>
          <p:nvPr/>
        </p:nvSpPr>
        <p:spPr>
          <a:xfrm>
            <a:off x="3442449" y="33529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 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g200e76c928c_1_154"/>
          <p:cNvCxnSpPr>
            <a:stCxn id="447" idx="2"/>
            <a:endCxn id="451" idx="0"/>
          </p:cNvCxnSpPr>
          <p:nvPr/>
        </p:nvCxnSpPr>
        <p:spPr>
          <a:xfrm>
            <a:off x="1741719" y="3823735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200e76c928c_1_154"/>
          <p:cNvCxnSpPr>
            <a:stCxn id="453" idx="3"/>
            <a:endCxn id="454" idx="1"/>
          </p:cNvCxnSpPr>
          <p:nvPr/>
        </p:nvCxnSpPr>
        <p:spPr>
          <a:xfrm>
            <a:off x="2378504" y="5055868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g200e76c928c_1_154"/>
          <p:cNvSpPr txBox="1"/>
          <p:nvPr/>
        </p:nvSpPr>
        <p:spPr>
          <a:xfrm>
            <a:off x="2335644" y="3243381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g200e76c928c_1_154"/>
          <p:cNvCxnSpPr>
            <a:stCxn id="449" idx="3"/>
            <a:endCxn id="457" idx="1"/>
          </p:cNvCxnSpPr>
          <p:nvPr/>
        </p:nvCxnSpPr>
        <p:spPr>
          <a:xfrm>
            <a:off x="4594449" y="3583380"/>
            <a:ext cx="105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g200e76c928c_1_154"/>
          <p:cNvSpPr/>
          <p:nvPr/>
        </p:nvSpPr>
        <p:spPr>
          <a:xfrm>
            <a:off x="1106997" y="4804690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00e76c928c_1_154"/>
          <p:cNvSpPr txBox="1"/>
          <p:nvPr/>
        </p:nvSpPr>
        <p:spPr>
          <a:xfrm>
            <a:off x="2170510" y="4674517"/>
            <a:ext cx="136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[회원 db정보 확인]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g200e76c928c_1_154"/>
          <p:cNvCxnSpPr>
            <a:stCxn id="453" idx="2"/>
            <a:endCxn id="447" idx="1"/>
          </p:cNvCxnSpPr>
          <p:nvPr/>
        </p:nvCxnSpPr>
        <p:spPr>
          <a:xfrm flipH="1" rot="5400000">
            <a:off x="562401" y="4126696"/>
            <a:ext cx="1723800" cy="636900"/>
          </a:xfrm>
          <a:prstGeom prst="bentConnector4">
            <a:avLst>
              <a:gd fmla="val -13814" name="adj1"/>
              <a:gd fmla="val 13737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g200e76c928c_1_154"/>
          <p:cNvSpPr/>
          <p:nvPr/>
        </p:nvSpPr>
        <p:spPr>
          <a:xfrm>
            <a:off x="7969625" y="3367513"/>
            <a:ext cx="1111500" cy="431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API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00e76c928c_1_154"/>
          <p:cNvSpPr/>
          <p:nvPr/>
        </p:nvSpPr>
        <p:spPr>
          <a:xfrm>
            <a:off x="5646285" y="333220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일치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g200e76c928c_1_154"/>
          <p:cNvCxnSpPr>
            <a:stCxn id="460" idx="3"/>
            <a:endCxn id="457" idx="3"/>
          </p:cNvCxnSpPr>
          <p:nvPr/>
        </p:nvCxnSpPr>
        <p:spPr>
          <a:xfrm rot="10800000">
            <a:off x="6917825" y="3583363"/>
            <a:ext cx="105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g200e76c928c_1_154"/>
          <p:cNvCxnSpPr>
            <a:stCxn id="457" idx="0"/>
            <a:endCxn id="449" idx="0"/>
          </p:cNvCxnSpPr>
          <p:nvPr/>
        </p:nvCxnSpPr>
        <p:spPr>
          <a:xfrm rot="5400000">
            <a:off x="5139939" y="2210803"/>
            <a:ext cx="20700" cy="2263500"/>
          </a:xfrm>
          <a:prstGeom prst="bentConnector3">
            <a:avLst>
              <a:gd fmla="val -11503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g200e76c928c_1_154"/>
          <p:cNvSpPr/>
          <p:nvPr/>
        </p:nvSpPr>
        <p:spPr>
          <a:xfrm>
            <a:off x="1105965" y="4128475"/>
            <a:ext cx="1271507" cy="48068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약관동의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g200e76c928c_1_154"/>
          <p:cNvCxnSpPr>
            <a:stCxn id="451" idx="2"/>
            <a:endCxn id="453" idx="0"/>
          </p:cNvCxnSpPr>
          <p:nvPr/>
        </p:nvCxnSpPr>
        <p:spPr>
          <a:xfrm>
            <a:off x="1741719" y="4609161"/>
            <a:ext cx="900" cy="1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4" name="Google Shape;464;g200e76c928c_1_154"/>
          <p:cNvSpPr txBox="1"/>
          <p:nvPr/>
        </p:nvSpPr>
        <p:spPr>
          <a:xfrm>
            <a:off x="1781578" y="455960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g200e76c928c_1_154"/>
          <p:cNvCxnSpPr>
            <a:stCxn id="451" idx="1"/>
            <a:endCxn id="447" idx="1"/>
          </p:cNvCxnSpPr>
          <p:nvPr/>
        </p:nvCxnSpPr>
        <p:spPr>
          <a:xfrm flipH="1" rot="10800000">
            <a:off x="1105965" y="3583418"/>
            <a:ext cx="600" cy="785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g200e76c928c_1_154"/>
          <p:cNvSpPr txBox="1"/>
          <p:nvPr/>
        </p:nvSpPr>
        <p:spPr>
          <a:xfrm>
            <a:off x="867844" y="4066881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00e76c928c_1_154"/>
          <p:cNvSpPr/>
          <p:nvPr/>
        </p:nvSpPr>
        <p:spPr>
          <a:xfrm>
            <a:off x="3223565" y="4746359"/>
            <a:ext cx="1637425" cy="619041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아이디, 이메일, 닉네임 중복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00e76c928c_1_154"/>
          <p:cNvSpPr txBox="1"/>
          <p:nvPr/>
        </p:nvSpPr>
        <p:spPr>
          <a:xfrm>
            <a:off x="2335653" y="511710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00e76c928c_1_154"/>
          <p:cNvSpPr txBox="1"/>
          <p:nvPr/>
        </p:nvSpPr>
        <p:spPr>
          <a:xfrm>
            <a:off x="1237394" y="5296231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g200e76c928c_1_154"/>
          <p:cNvCxnSpPr>
            <a:stCxn id="457" idx="2"/>
            <a:endCxn id="445" idx="0"/>
          </p:cNvCxnSpPr>
          <p:nvPr/>
        </p:nvCxnSpPr>
        <p:spPr>
          <a:xfrm>
            <a:off x="6282039" y="3834559"/>
            <a:ext cx="0" cy="103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g200e76c928c_1_154"/>
          <p:cNvCxnSpPr>
            <a:stCxn id="454" idx="3"/>
            <a:endCxn id="445" idx="1"/>
          </p:cNvCxnSpPr>
          <p:nvPr/>
        </p:nvCxnSpPr>
        <p:spPr>
          <a:xfrm>
            <a:off x="4860990" y="5055880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1" name="Google Shape;471;g200e76c928c_1_154"/>
          <p:cNvSpPr txBox="1"/>
          <p:nvPr/>
        </p:nvSpPr>
        <p:spPr>
          <a:xfrm>
            <a:off x="4861003" y="474635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g200e76c928c_1_154"/>
          <p:cNvCxnSpPr>
            <a:stCxn id="454" idx="2"/>
            <a:endCxn id="447" idx="1"/>
          </p:cNvCxnSpPr>
          <p:nvPr/>
        </p:nvCxnSpPr>
        <p:spPr>
          <a:xfrm flipH="1" rot="5400000">
            <a:off x="1683078" y="3006200"/>
            <a:ext cx="1782000" cy="2936400"/>
          </a:xfrm>
          <a:prstGeom prst="bentConnector4">
            <a:avLst>
              <a:gd fmla="val -9990" name="adj1"/>
              <a:gd fmla="val 10810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g200e76c928c_1_154"/>
          <p:cNvSpPr txBox="1"/>
          <p:nvPr/>
        </p:nvSpPr>
        <p:spPr>
          <a:xfrm>
            <a:off x="3534894" y="5365406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g200e76c928c_1_154"/>
          <p:cNvCxnSpPr>
            <a:endCxn id="449" idx="1"/>
          </p:cNvCxnSpPr>
          <p:nvPr/>
        </p:nvCxnSpPr>
        <p:spPr>
          <a:xfrm>
            <a:off x="2377449" y="3583380"/>
            <a:ext cx="106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Google Shape;479;g200e76c928c_1_196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g200e76c928c_1_196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g200e76c928c_1_19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디,</a:t>
                      </a: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 찾기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g200e76c928c_1_196"/>
          <p:cNvSpPr/>
          <p:nvPr/>
        </p:nvSpPr>
        <p:spPr>
          <a:xfrm>
            <a:off x="3472817" y="2214951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아이디, 비밀번호 찾기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00e76c928c_1_196"/>
          <p:cNvSpPr/>
          <p:nvPr/>
        </p:nvSpPr>
        <p:spPr>
          <a:xfrm>
            <a:off x="7867138" y="3901800"/>
            <a:ext cx="1151982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아이디, 비밀번호 찾기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00e76c928c_1_196"/>
          <p:cNvSpPr/>
          <p:nvPr/>
        </p:nvSpPr>
        <p:spPr>
          <a:xfrm>
            <a:off x="2901424" y="314535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00e76c928c_1_196"/>
          <p:cNvSpPr/>
          <p:nvPr/>
        </p:nvSpPr>
        <p:spPr>
          <a:xfrm>
            <a:off x="4371324" y="31453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g200e76c928c_1_196"/>
          <p:cNvCxnSpPr>
            <a:stCxn id="482" idx="2"/>
            <a:endCxn id="484" idx="0"/>
          </p:cNvCxnSpPr>
          <p:nvPr/>
        </p:nvCxnSpPr>
        <p:spPr>
          <a:xfrm rot="5400000">
            <a:off x="3593249" y="2530881"/>
            <a:ext cx="498600" cy="730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g200e76c928c_1_196"/>
          <p:cNvCxnSpPr>
            <a:stCxn id="482" idx="2"/>
            <a:endCxn id="485" idx="0"/>
          </p:cNvCxnSpPr>
          <p:nvPr/>
        </p:nvCxnSpPr>
        <p:spPr>
          <a:xfrm flipH="1" rot="-5400000">
            <a:off x="4328249" y="2526081"/>
            <a:ext cx="498600" cy="7398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g200e76c928c_1_196"/>
          <p:cNvSpPr/>
          <p:nvPr/>
        </p:nvSpPr>
        <p:spPr>
          <a:xfrm>
            <a:off x="2841672" y="546370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g200e76c928c_1_196"/>
          <p:cNvCxnSpPr>
            <a:stCxn id="488" idx="1"/>
            <a:endCxn id="484" idx="1"/>
          </p:cNvCxnSpPr>
          <p:nvPr/>
        </p:nvCxnSpPr>
        <p:spPr>
          <a:xfrm flipH="1" rot="10800000">
            <a:off x="2841672" y="3375781"/>
            <a:ext cx="59700" cy="23391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0" name="Google Shape;490;g200e76c928c_1_196"/>
          <p:cNvSpPr/>
          <p:nvPr/>
        </p:nvSpPr>
        <p:spPr>
          <a:xfrm>
            <a:off x="4373874" y="54844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인증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00e76c928c_1_196"/>
          <p:cNvSpPr/>
          <p:nvPr/>
        </p:nvSpPr>
        <p:spPr>
          <a:xfrm>
            <a:off x="6156174" y="54844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인증번호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g200e76c928c_1_196"/>
          <p:cNvCxnSpPr>
            <a:stCxn id="488" idx="3"/>
            <a:endCxn id="490" idx="1"/>
          </p:cNvCxnSpPr>
          <p:nvPr/>
        </p:nvCxnSpPr>
        <p:spPr>
          <a:xfrm>
            <a:off x="4113179" y="5714881"/>
            <a:ext cx="2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3" name="Google Shape;493;g200e76c928c_1_196"/>
          <p:cNvCxnSpPr>
            <a:stCxn id="490" idx="3"/>
            <a:endCxn id="491" idx="1"/>
          </p:cNvCxnSpPr>
          <p:nvPr/>
        </p:nvCxnSpPr>
        <p:spPr>
          <a:xfrm>
            <a:off x="5525874" y="5714880"/>
            <a:ext cx="6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g200e76c928c_1_196"/>
          <p:cNvCxnSpPr>
            <a:stCxn id="484" idx="2"/>
            <a:endCxn id="488" idx="0"/>
          </p:cNvCxnSpPr>
          <p:nvPr/>
        </p:nvCxnSpPr>
        <p:spPr>
          <a:xfrm>
            <a:off x="3477424" y="3606155"/>
            <a:ext cx="0" cy="18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5" name="Google Shape;495;g200e76c928c_1_196"/>
          <p:cNvSpPr/>
          <p:nvPr/>
        </p:nvSpPr>
        <p:spPr>
          <a:xfrm>
            <a:off x="4311572" y="452570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00e76c928c_1_196"/>
          <p:cNvSpPr/>
          <p:nvPr/>
        </p:nvSpPr>
        <p:spPr>
          <a:xfrm>
            <a:off x="4311572" y="381476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g200e76c928c_1_196"/>
          <p:cNvCxnSpPr>
            <a:stCxn id="485" idx="2"/>
            <a:endCxn id="496" idx="0"/>
          </p:cNvCxnSpPr>
          <p:nvPr/>
        </p:nvCxnSpPr>
        <p:spPr>
          <a:xfrm>
            <a:off x="4947324" y="3606180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g200e76c928c_1_196"/>
          <p:cNvCxnSpPr>
            <a:stCxn id="496" idx="2"/>
            <a:endCxn id="495" idx="0"/>
          </p:cNvCxnSpPr>
          <p:nvPr/>
        </p:nvCxnSpPr>
        <p:spPr>
          <a:xfrm>
            <a:off x="4947326" y="4317121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g200e76c928c_1_196"/>
          <p:cNvCxnSpPr>
            <a:stCxn id="496" idx="3"/>
            <a:endCxn id="485" idx="3"/>
          </p:cNvCxnSpPr>
          <p:nvPr/>
        </p:nvCxnSpPr>
        <p:spPr>
          <a:xfrm rot="10800000">
            <a:off x="5523379" y="3375643"/>
            <a:ext cx="59700" cy="6903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g200e76c928c_1_196"/>
          <p:cNvCxnSpPr>
            <a:stCxn id="495" idx="3"/>
            <a:endCxn id="485" idx="3"/>
          </p:cNvCxnSpPr>
          <p:nvPr/>
        </p:nvCxnSpPr>
        <p:spPr>
          <a:xfrm rot="10800000">
            <a:off x="5523379" y="3375881"/>
            <a:ext cx="59700" cy="14010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g200e76c928c_1_196"/>
          <p:cNvCxnSpPr>
            <a:stCxn id="495" idx="2"/>
            <a:endCxn id="490" idx="0"/>
          </p:cNvCxnSpPr>
          <p:nvPr/>
        </p:nvCxnSpPr>
        <p:spPr>
          <a:xfrm>
            <a:off x="4947326" y="5028059"/>
            <a:ext cx="240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2" name="Google Shape;502;g200e76c928c_1_196"/>
          <p:cNvSpPr/>
          <p:nvPr/>
        </p:nvSpPr>
        <p:spPr>
          <a:xfrm>
            <a:off x="6156174" y="46172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아이디, 비밀번호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00e76c928c_1_196"/>
          <p:cNvSpPr/>
          <p:nvPr/>
        </p:nvSpPr>
        <p:spPr>
          <a:xfrm>
            <a:off x="6156174" y="386010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화면 이동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g200e76c928c_1_196"/>
          <p:cNvCxnSpPr>
            <a:stCxn id="491" idx="0"/>
            <a:endCxn id="502" idx="2"/>
          </p:cNvCxnSpPr>
          <p:nvPr/>
        </p:nvCxnSpPr>
        <p:spPr>
          <a:xfrm rot="10800000">
            <a:off x="6732174" y="5077980"/>
            <a:ext cx="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g200e76c928c_1_196"/>
          <p:cNvCxnSpPr>
            <a:stCxn id="502" idx="0"/>
            <a:endCxn id="503" idx="2"/>
          </p:cNvCxnSpPr>
          <p:nvPr/>
        </p:nvCxnSpPr>
        <p:spPr>
          <a:xfrm rot="10800000">
            <a:off x="6732174" y="432088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g200e76c928c_1_196"/>
          <p:cNvCxnSpPr>
            <a:stCxn id="503" idx="3"/>
            <a:endCxn id="483" idx="1"/>
          </p:cNvCxnSpPr>
          <p:nvPr/>
        </p:nvCxnSpPr>
        <p:spPr>
          <a:xfrm>
            <a:off x="7308174" y="4090505"/>
            <a:ext cx="5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g200e76c928c_1_196"/>
          <p:cNvSpPr txBox="1"/>
          <p:nvPr/>
        </p:nvSpPr>
        <p:spPr>
          <a:xfrm>
            <a:off x="4037328" y="548522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00e76c928c_1_196"/>
          <p:cNvSpPr txBox="1"/>
          <p:nvPr/>
        </p:nvSpPr>
        <p:spPr>
          <a:xfrm>
            <a:off x="2660094" y="540056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00e76c928c_1_196"/>
          <p:cNvSpPr txBox="1"/>
          <p:nvPr/>
        </p:nvSpPr>
        <p:spPr>
          <a:xfrm>
            <a:off x="5049303" y="507797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00e76c928c_1_196"/>
          <p:cNvSpPr txBox="1"/>
          <p:nvPr/>
        </p:nvSpPr>
        <p:spPr>
          <a:xfrm>
            <a:off x="4987378" y="429822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00e76c928c_1_196"/>
          <p:cNvSpPr txBox="1"/>
          <p:nvPr/>
        </p:nvSpPr>
        <p:spPr>
          <a:xfrm>
            <a:off x="5497232" y="452561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00e76c928c_1_196"/>
          <p:cNvSpPr txBox="1"/>
          <p:nvPr/>
        </p:nvSpPr>
        <p:spPr>
          <a:xfrm>
            <a:off x="5497244" y="382296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g1edee4db58f_5_0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" name="Google Shape;518;g1edee4db58f_5_0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9" name="Google Shape;519;g1edee4db58f_5_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0" name="Google Shape;520;g1edee4db58f_5_0"/>
          <p:cNvSpPr/>
          <p:nvPr/>
        </p:nvSpPr>
        <p:spPr>
          <a:xfrm>
            <a:off x="3351817" y="2214939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좋아요 관리</a:t>
            </a: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edee4db58f_5_0"/>
          <p:cNvSpPr/>
          <p:nvPr/>
        </p:nvSpPr>
        <p:spPr>
          <a:xfrm>
            <a:off x="7456638" y="3285616"/>
            <a:ext cx="1151982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좋아요 관리</a:t>
            </a: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edee4db58f_5_0"/>
          <p:cNvSpPr/>
          <p:nvPr/>
        </p:nvSpPr>
        <p:spPr>
          <a:xfrm>
            <a:off x="3450897" y="426871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/>
              <a:t>좋아요 내역 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edee4db58f_5_0"/>
          <p:cNvSpPr txBox="1"/>
          <p:nvPr/>
        </p:nvSpPr>
        <p:spPr>
          <a:xfrm>
            <a:off x="6347328" y="322045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edee4db58f_5_0"/>
          <p:cNvSpPr txBox="1"/>
          <p:nvPr/>
        </p:nvSpPr>
        <p:spPr>
          <a:xfrm>
            <a:off x="5325407" y="2679807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edee4db58f_5_0"/>
          <p:cNvSpPr/>
          <p:nvPr/>
        </p:nvSpPr>
        <p:spPr>
          <a:xfrm>
            <a:off x="3510649" y="32380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좋아요 목록 출력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edee4db58f_5_0"/>
          <p:cNvSpPr/>
          <p:nvPr/>
        </p:nvSpPr>
        <p:spPr>
          <a:xfrm>
            <a:off x="3510662" y="533760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해당 게시글 상세 페이지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edee4db58f_5_0"/>
          <p:cNvSpPr/>
          <p:nvPr/>
        </p:nvSpPr>
        <p:spPr>
          <a:xfrm>
            <a:off x="5075822" y="3220438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/>
              <a:t>좋아요 삭제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1edee4db58f_5_0"/>
          <p:cNvCxnSpPr>
            <a:stCxn id="520" idx="2"/>
            <a:endCxn id="525" idx="0"/>
          </p:cNvCxnSpPr>
          <p:nvPr/>
        </p:nvCxnSpPr>
        <p:spPr>
          <a:xfrm>
            <a:off x="4086649" y="2646669"/>
            <a:ext cx="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g1edee4db58f_5_0"/>
          <p:cNvCxnSpPr>
            <a:stCxn id="527" idx="0"/>
            <a:endCxn id="525" idx="0"/>
          </p:cNvCxnSpPr>
          <p:nvPr/>
        </p:nvCxnSpPr>
        <p:spPr>
          <a:xfrm rot="5400000">
            <a:off x="4890326" y="2416888"/>
            <a:ext cx="17700" cy="1624800"/>
          </a:xfrm>
          <a:prstGeom prst="bentConnector3">
            <a:avLst>
              <a:gd fmla="val -13453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g1edee4db58f_5_0"/>
          <p:cNvCxnSpPr>
            <a:stCxn id="526" idx="3"/>
            <a:endCxn id="521" idx="1"/>
          </p:cNvCxnSpPr>
          <p:nvPr/>
        </p:nvCxnSpPr>
        <p:spPr>
          <a:xfrm flipH="1" rot="10800000">
            <a:off x="4662662" y="3474305"/>
            <a:ext cx="2793900" cy="2093700"/>
          </a:xfrm>
          <a:prstGeom prst="bentConnector3">
            <a:avLst>
              <a:gd fmla="val 758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g1edee4db58f_5_0"/>
          <p:cNvCxnSpPr>
            <a:stCxn id="525" idx="3"/>
            <a:endCxn id="527" idx="1"/>
          </p:cNvCxnSpPr>
          <p:nvPr/>
        </p:nvCxnSpPr>
        <p:spPr>
          <a:xfrm>
            <a:off x="4662649" y="3468480"/>
            <a:ext cx="41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g1edee4db58f_5_0"/>
          <p:cNvCxnSpPr>
            <a:stCxn id="527" idx="3"/>
            <a:endCxn id="521" idx="1"/>
          </p:cNvCxnSpPr>
          <p:nvPr/>
        </p:nvCxnSpPr>
        <p:spPr>
          <a:xfrm>
            <a:off x="6347329" y="3471616"/>
            <a:ext cx="1109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g1edee4db58f_5_0"/>
          <p:cNvCxnSpPr>
            <a:stCxn id="522" idx="2"/>
            <a:endCxn id="526" idx="0"/>
          </p:cNvCxnSpPr>
          <p:nvPr/>
        </p:nvCxnSpPr>
        <p:spPr>
          <a:xfrm>
            <a:off x="4086651" y="4771071"/>
            <a:ext cx="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g1edee4db58f_5_0"/>
          <p:cNvSpPr txBox="1"/>
          <p:nvPr/>
        </p:nvSpPr>
        <p:spPr>
          <a:xfrm>
            <a:off x="4139703" y="477107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g1edee4db58f_5_0"/>
          <p:cNvCxnSpPr>
            <a:stCxn id="525" idx="2"/>
            <a:endCxn id="522" idx="0"/>
          </p:cNvCxnSpPr>
          <p:nvPr/>
        </p:nvCxnSpPr>
        <p:spPr>
          <a:xfrm flipH="1" rot="-5400000">
            <a:off x="3802099" y="3983430"/>
            <a:ext cx="5697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g1edee4db58f_5_0"/>
          <p:cNvCxnSpPr>
            <a:stCxn id="522" idx="1"/>
            <a:endCxn id="525" idx="1"/>
          </p:cNvCxnSpPr>
          <p:nvPr/>
        </p:nvCxnSpPr>
        <p:spPr>
          <a:xfrm flipH="1" rot="10800000">
            <a:off x="3450897" y="3468393"/>
            <a:ext cx="59700" cy="10515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g1edee4db58f_5_0"/>
          <p:cNvSpPr txBox="1"/>
          <p:nvPr/>
        </p:nvSpPr>
        <p:spPr>
          <a:xfrm>
            <a:off x="3272482" y="4176907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1edee4db58f_5_0"/>
          <p:cNvSpPr/>
          <p:nvPr/>
        </p:nvSpPr>
        <p:spPr>
          <a:xfrm>
            <a:off x="5505025" y="4017150"/>
            <a:ext cx="413100" cy="413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39" name="Google Shape;539;g1edee4db58f_5_0"/>
          <p:cNvCxnSpPr>
            <a:stCxn id="538" idx="0"/>
            <a:endCxn id="527" idx="2"/>
          </p:cNvCxnSpPr>
          <p:nvPr/>
        </p:nvCxnSpPr>
        <p:spPr>
          <a:xfrm rot="10800000">
            <a:off x="5711575" y="3722850"/>
            <a:ext cx="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" name="Google Shape;544;g1edee4db58f_11_1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g1edee4db58f_11_1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6" name="Google Shape;546;g1edee4db58f_11_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/ 댓글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g1edee4db58f_11_1"/>
          <p:cNvSpPr/>
          <p:nvPr/>
        </p:nvSpPr>
        <p:spPr>
          <a:xfrm>
            <a:off x="1445450" y="2214950"/>
            <a:ext cx="1624806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/ 댓글</a:t>
            </a:r>
            <a:r>
              <a:rPr lang="ko-KR" sz="1000"/>
              <a:t> 관리</a:t>
            </a: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edee4db58f_11_1"/>
          <p:cNvSpPr/>
          <p:nvPr/>
        </p:nvSpPr>
        <p:spPr>
          <a:xfrm>
            <a:off x="1681849" y="32380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게시글 / 댓글</a:t>
            </a:r>
            <a:r>
              <a:rPr lang="ko-KR" sz="1000"/>
              <a:t> 목록 출력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edee4db58f_11_1"/>
          <p:cNvSpPr/>
          <p:nvPr/>
        </p:nvSpPr>
        <p:spPr>
          <a:xfrm>
            <a:off x="6923087" y="3240318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해당 게시글 상세 페이지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g1edee4db58f_11_1"/>
          <p:cNvCxnSpPr>
            <a:stCxn id="547" idx="2"/>
            <a:endCxn id="548" idx="0"/>
          </p:cNvCxnSpPr>
          <p:nvPr/>
        </p:nvCxnSpPr>
        <p:spPr>
          <a:xfrm>
            <a:off x="2257853" y="2646680"/>
            <a:ext cx="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g1edee4db58f_11_1"/>
          <p:cNvSpPr/>
          <p:nvPr/>
        </p:nvSpPr>
        <p:spPr>
          <a:xfrm>
            <a:off x="6686675" y="2380038"/>
            <a:ext cx="1624806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/ 댓글</a:t>
            </a:r>
            <a:r>
              <a:rPr lang="ko-KR" sz="1000"/>
              <a:t> 관리</a:t>
            </a: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/>
              <a:t>종료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edee4db58f_11_1"/>
          <p:cNvSpPr/>
          <p:nvPr/>
        </p:nvSpPr>
        <p:spPr>
          <a:xfrm>
            <a:off x="1622097" y="416286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/>
              <a:t> 필터 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edee4db58f_11_1"/>
          <p:cNvSpPr/>
          <p:nvPr/>
        </p:nvSpPr>
        <p:spPr>
          <a:xfrm>
            <a:off x="5156022" y="416286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/>
              <a:t>게시글</a:t>
            </a:r>
            <a:r>
              <a:rPr lang="ko-KR" sz="1000"/>
              <a:t> 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edee4db58f_11_1"/>
          <p:cNvSpPr/>
          <p:nvPr/>
        </p:nvSpPr>
        <p:spPr>
          <a:xfrm>
            <a:off x="3406399" y="418365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게시글 목록 출력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edee4db58f_11_1"/>
          <p:cNvSpPr/>
          <p:nvPr/>
        </p:nvSpPr>
        <p:spPr>
          <a:xfrm>
            <a:off x="5074422" y="321955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/>
              <a:t>게시글 / 댓글</a:t>
            </a:r>
            <a:r>
              <a:rPr lang="ko-KR" sz="1000"/>
              <a:t> 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edee4db58f_11_1"/>
          <p:cNvSpPr/>
          <p:nvPr/>
        </p:nvSpPr>
        <p:spPr>
          <a:xfrm>
            <a:off x="3406399" y="521760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00"/>
              <a:t>댓글</a:t>
            </a:r>
            <a:r>
              <a:rPr lang="ko-KR" sz="1000"/>
              <a:t> 목록 출력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g1edee4db58f_11_1"/>
          <p:cNvCxnSpPr>
            <a:stCxn id="548" idx="2"/>
            <a:endCxn id="552" idx="0"/>
          </p:cNvCxnSpPr>
          <p:nvPr/>
        </p:nvCxnSpPr>
        <p:spPr>
          <a:xfrm>
            <a:off x="2257849" y="3698880"/>
            <a:ext cx="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g1edee4db58f_11_1"/>
          <p:cNvCxnSpPr>
            <a:stCxn id="552" idx="3"/>
            <a:endCxn id="554" idx="1"/>
          </p:cNvCxnSpPr>
          <p:nvPr/>
        </p:nvCxnSpPr>
        <p:spPr>
          <a:xfrm>
            <a:off x="2893604" y="4414041"/>
            <a:ext cx="5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g1edee4db58f_11_1"/>
          <p:cNvCxnSpPr>
            <a:stCxn id="552" idx="2"/>
            <a:endCxn id="556" idx="1"/>
          </p:cNvCxnSpPr>
          <p:nvPr/>
        </p:nvCxnSpPr>
        <p:spPr>
          <a:xfrm flipH="1" rot="-5400000">
            <a:off x="2440701" y="4482369"/>
            <a:ext cx="782700" cy="114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g1edee4db58f_11_1"/>
          <p:cNvSpPr txBox="1"/>
          <p:nvPr/>
        </p:nvSpPr>
        <p:spPr>
          <a:xfrm>
            <a:off x="2573700" y="4122625"/>
            <a:ext cx="72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000"/>
              <a:t>게시글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1edee4db58f_11_1"/>
          <p:cNvSpPr txBox="1"/>
          <p:nvPr/>
        </p:nvSpPr>
        <p:spPr>
          <a:xfrm>
            <a:off x="2342450" y="5129225"/>
            <a:ext cx="72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000"/>
              <a:t>댓글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g1edee4db58f_11_1"/>
          <p:cNvCxnSpPr>
            <a:stCxn id="548" idx="3"/>
            <a:endCxn id="555" idx="1"/>
          </p:cNvCxnSpPr>
          <p:nvPr/>
        </p:nvCxnSpPr>
        <p:spPr>
          <a:xfrm>
            <a:off x="2833849" y="3468480"/>
            <a:ext cx="2240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g1edee4db58f_11_1"/>
          <p:cNvCxnSpPr>
            <a:stCxn id="555" idx="3"/>
            <a:endCxn id="549" idx="1"/>
          </p:cNvCxnSpPr>
          <p:nvPr/>
        </p:nvCxnSpPr>
        <p:spPr>
          <a:xfrm>
            <a:off x="6345929" y="3470731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g1edee4db58f_11_1"/>
          <p:cNvSpPr/>
          <p:nvPr/>
        </p:nvSpPr>
        <p:spPr>
          <a:xfrm>
            <a:off x="5155447" y="519681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/>
              <a:t>댓글</a:t>
            </a:r>
            <a:r>
              <a:rPr lang="ko-KR" sz="1000"/>
              <a:t> 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g1edee4db58f_11_1"/>
          <p:cNvCxnSpPr>
            <a:stCxn id="564" idx="3"/>
            <a:endCxn id="549" idx="2"/>
          </p:cNvCxnSpPr>
          <p:nvPr/>
        </p:nvCxnSpPr>
        <p:spPr>
          <a:xfrm flipH="1" rot="10800000">
            <a:off x="6426954" y="3701093"/>
            <a:ext cx="1072200" cy="174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g1edee4db58f_11_1"/>
          <p:cNvCxnSpPr>
            <a:stCxn id="553" idx="3"/>
            <a:endCxn id="549" idx="2"/>
          </p:cNvCxnSpPr>
          <p:nvPr/>
        </p:nvCxnSpPr>
        <p:spPr>
          <a:xfrm flipH="1" rot="10800000">
            <a:off x="6427529" y="3701243"/>
            <a:ext cx="1071600" cy="71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g1edee4db58f_11_1"/>
          <p:cNvCxnSpPr>
            <a:stCxn id="554" idx="3"/>
            <a:endCxn id="553" idx="1"/>
          </p:cNvCxnSpPr>
          <p:nvPr/>
        </p:nvCxnSpPr>
        <p:spPr>
          <a:xfrm>
            <a:off x="4558399" y="4414055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g1edee4db58f_11_1"/>
          <p:cNvCxnSpPr>
            <a:stCxn id="556" idx="3"/>
            <a:endCxn id="564" idx="1"/>
          </p:cNvCxnSpPr>
          <p:nvPr/>
        </p:nvCxnSpPr>
        <p:spPr>
          <a:xfrm>
            <a:off x="4558399" y="5448005"/>
            <a:ext cx="59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g1edee4db58f_11_1"/>
          <p:cNvCxnSpPr>
            <a:stCxn id="549" idx="0"/>
            <a:endCxn id="551" idx="2"/>
          </p:cNvCxnSpPr>
          <p:nvPr/>
        </p:nvCxnSpPr>
        <p:spPr>
          <a:xfrm rot="10800000">
            <a:off x="7499087" y="2811918"/>
            <a:ext cx="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g1d818c4a2e7_3_81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사이트관리(관리자)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5" name="Google Shape;575;g1d818c4a2e7_3_81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d818c4a2e7_3_81"/>
          <p:cNvSpPr/>
          <p:nvPr/>
        </p:nvSpPr>
        <p:spPr>
          <a:xfrm>
            <a:off x="2454375" y="2520425"/>
            <a:ext cx="9672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회원관리</a:t>
            </a:r>
            <a:endParaRPr sz="900"/>
          </a:p>
        </p:txBody>
      </p:sp>
      <p:cxnSp>
        <p:nvCxnSpPr>
          <p:cNvPr id="577" name="Google Shape;577;g1d818c4a2e7_3_81"/>
          <p:cNvCxnSpPr>
            <a:stCxn id="578" idx="3"/>
            <a:endCxn id="576" idx="1"/>
          </p:cNvCxnSpPr>
          <p:nvPr/>
        </p:nvCxnSpPr>
        <p:spPr>
          <a:xfrm>
            <a:off x="1833585" y="2720375"/>
            <a:ext cx="62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g1d818c4a2e7_3_81"/>
          <p:cNvCxnSpPr>
            <a:stCxn id="580" idx="3"/>
            <a:endCxn id="581" idx="0"/>
          </p:cNvCxnSpPr>
          <p:nvPr/>
        </p:nvCxnSpPr>
        <p:spPr>
          <a:xfrm>
            <a:off x="7770700" y="2985725"/>
            <a:ext cx="967200" cy="1162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82" name="Google Shape;582;g1d818c4a2e7_3_8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관리자계정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g1d818c4a2e7_3_81"/>
          <p:cNvSpPr/>
          <p:nvPr/>
        </p:nvSpPr>
        <p:spPr>
          <a:xfrm>
            <a:off x="6552100" y="2722475"/>
            <a:ext cx="1218600" cy="526500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사업자 등록 유무 확인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83" name="Google Shape;583;g1d818c4a2e7_3_81"/>
          <p:cNvSpPr/>
          <p:nvPr/>
        </p:nvSpPr>
        <p:spPr>
          <a:xfrm>
            <a:off x="2454363" y="5328463"/>
            <a:ext cx="9672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가이드게시판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d818c4a2e7_3_81"/>
          <p:cNvSpPr/>
          <p:nvPr/>
        </p:nvSpPr>
        <p:spPr>
          <a:xfrm>
            <a:off x="2454375" y="4449588"/>
            <a:ext cx="9672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게시판 관리</a:t>
            </a:r>
            <a:endParaRPr sz="900"/>
          </a:p>
        </p:txBody>
      </p:sp>
      <p:cxnSp>
        <p:nvCxnSpPr>
          <p:cNvPr id="585" name="Google Shape;585;g1d818c4a2e7_3_81"/>
          <p:cNvCxnSpPr>
            <a:stCxn id="583" idx="3"/>
            <a:endCxn id="586" idx="1"/>
          </p:cNvCxnSpPr>
          <p:nvPr/>
        </p:nvCxnSpPr>
        <p:spPr>
          <a:xfrm>
            <a:off x="3421563" y="5528263"/>
            <a:ext cx="654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7" name="Google Shape;587;g1d818c4a2e7_3_81"/>
          <p:cNvCxnSpPr>
            <a:stCxn id="584" idx="2"/>
            <a:endCxn id="583" idx="0"/>
          </p:cNvCxnSpPr>
          <p:nvPr/>
        </p:nvCxnSpPr>
        <p:spPr>
          <a:xfrm flipH="1" rot="-5400000">
            <a:off x="2698575" y="5088588"/>
            <a:ext cx="4794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g1d818c4a2e7_3_81"/>
          <p:cNvCxnSpPr>
            <a:stCxn id="589" idx="3"/>
            <a:endCxn id="581" idx="1"/>
          </p:cNvCxnSpPr>
          <p:nvPr/>
        </p:nvCxnSpPr>
        <p:spPr>
          <a:xfrm flipH="1" rot="10800000">
            <a:off x="5709924" y="4347888"/>
            <a:ext cx="2430600" cy="301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g1d818c4a2e7_3_81"/>
          <p:cNvCxnSpPr>
            <a:stCxn id="584" idx="3"/>
            <a:endCxn id="589" idx="1"/>
          </p:cNvCxnSpPr>
          <p:nvPr/>
        </p:nvCxnSpPr>
        <p:spPr>
          <a:xfrm>
            <a:off x="3421575" y="4649388"/>
            <a:ext cx="8142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1" name="Google Shape;581;g1d818c4a2e7_3_81"/>
          <p:cNvSpPr/>
          <p:nvPr/>
        </p:nvSpPr>
        <p:spPr>
          <a:xfrm>
            <a:off x="8140428" y="4148213"/>
            <a:ext cx="1195182" cy="39960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관리자계정 사이트관리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1d818c4a2e7_3_81"/>
          <p:cNvSpPr/>
          <p:nvPr/>
        </p:nvSpPr>
        <p:spPr>
          <a:xfrm>
            <a:off x="2454675" y="3561213"/>
            <a:ext cx="9672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신고</a:t>
            </a:r>
            <a:r>
              <a:rPr lang="ko-KR" sz="900"/>
              <a:t> 관리</a:t>
            </a:r>
            <a:endParaRPr sz="900"/>
          </a:p>
        </p:txBody>
      </p:sp>
      <p:sp>
        <p:nvSpPr>
          <p:cNvPr id="578" name="Google Shape;578;g1d818c4a2e7_3_81"/>
          <p:cNvSpPr/>
          <p:nvPr/>
        </p:nvSpPr>
        <p:spPr>
          <a:xfrm>
            <a:off x="638403" y="2520575"/>
            <a:ext cx="1195182" cy="39960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관리자</a:t>
            </a:r>
            <a:br>
              <a:rPr lang="ko-KR" sz="900"/>
            </a:br>
            <a:r>
              <a:rPr lang="ko-KR" sz="900"/>
              <a:t>사이트 관리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d818c4a2e7_3_81"/>
          <p:cNvSpPr/>
          <p:nvPr/>
        </p:nvSpPr>
        <p:spPr>
          <a:xfrm>
            <a:off x="4235749" y="3401500"/>
            <a:ext cx="1474175" cy="719025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신고 게시글,</a:t>
            </a:r>
            <a:br>
              <a:rPr lang="ko-KR" sz="900">
                <a:solidFill>
                  <a:schemeClr val="dk1"/>
                </a:solidFill>
              </a:rPr>
            </a:br>
            <a:r>
              <a:rPr lang="ko-KR" sz="900">
                <a:solidFill>
                  <a:schemeClr val="dk1"/>
                </a:solidFill>
              </a:rPr>
              <a:t>신고 댓글</a:t>
            </a:r>
            <a:br>
              <a:rPr lang="ko-KR" sz="900">
                <a:solidFill>
                  <a:schemeClr val="dk1"/>
                </a:solidFill>
              </a:rPr>
            </a:br>
            <a:r>
              <a:rPr lang="ko-KR" sz="900">
                <a:solidFill>
                  <a:schemeClr val="dk1"/>
                </a:solidFill>
              </a:rPr>
              <a:t>조회 및 선택 삭제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93" name="Google Shape;593;g1d818c4a2e7_3_81"/>
          <p:cNvCxnSpPr>
            <a:stCxn id="592" idx="3"/>
            <a:endCxn id="581" idx="0"/>
          </p:cNvCxnSpPr>
          <p:nvPr/>
        </p:nvCxnSpPr>
        <p:spPr>
          <a:xfrm>
            <a:off x="5709924" y="3761013"/>
            <a:ext cx="3028200" cy="38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9" name="Google Shape;589;g1d818c4a2e7_3_81"/>
          <p:cNvSpPr/>
          <p:nvPr/>
        </p:nvSpPr>
        <p:spPr>
          <a:xfrm>
            <a:off x="4235749" y="4289875"/>
            <a:ext cx="1474175" cy="719025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게시글, 댓글</a:t>
            </a:r>
            <a:br>
              <a:rPr lang="ko-KR" sz="900">
                <a:solidFill>
                  <a:schemeClr val="dk1"/>
                </a:solidFill>
              </a:rPr>
            </a:br>
            <a:r>
              <a:rPr lang="ko-KR" sz="900">
                <a:solidFill>
                  <a:schemeClr val="dk1"/>
                </a:solidFill>
              </a:rPr>
              <a:t>조회 및 선택 삭제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94" name="Google Shape;594;g1d818c4a2e7_3_81"/>
          <p:cNvCxnSpPr>
            <a:stCxn id="591" idx="3"/>
            <a:endCxn id="592" idx="1"/>
          </p:cNvCxnSpPr>
          <p:nvPr/>
        </p:nvCxnSpPr>
        <p:spPr>
          <a:xfrm>
            <a:off x="3421875" y="3761013"/>
            <a:ext cx="8139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6" name="Google Shape;586;g1d818c4a2e7_3_81"/>
          <p:cNvSpPr/>
          <p:nvPr/>
        </p:nvSpPr>
        <p:spPr>
          <a:xfrm>
            <a:off x="4075423" y="5168750"/>
            <a:ext cx="1755150" cy="719025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게시글, 댓글 조회, 작성 및 수정, 선택 삭제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95" name="Google Shape;595;g1d818c4a2e7_3_81"/>
          <p:cNvSpPr txBox="1"/>
          <p:nvPr/>
        </p:nvSpPr>
        <p:spPr>
          <a:xfrm>
            <a:off x="5830650" y="591998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g1d818c4a2e7_3_81"/>
          <p:cNvCxnSpPr>
            <a:stCxn id="586" idx="3"/>
            <a:endCxn id="583" idx="2"/>
          </p:cNvCxnSpPr>
          <p:nvPr/>
        </p:nvCxnSpPr>
        <p:spPr>
          <a:xfrm flipH="1">
            <a:off x="2937973" y="5528263"/>
            <a:ext cx="2892600" cy="199800"/>
          </a:xfrm>
          <a:prstGeom prst="bentConnector4">
            <a:avLst>
              <a:gd fmla="val -8232" name="adj1"/>
              <a:gd fmla="val 2991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7" name="Google Shape;597;g1d818c4a2e7_3_81"/>
          <p:cNvCxnSpPr>
            <a:stCxn id="586" idx="3"/>
            <a:endCxn id="598" idx="1"/>
          </p:cNvCxnSpPr>
          <p:nvPr/>
        </p:nvCxnSpPr>
        <p:spPr>
          <a:xfrm>
            <a:off x="5830573" y="5528263"/>
            <a:ext cx="23097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9" name="Google Shape;599;g1d818c4a2e7_3_81"/>
          <p:cNvSpPr txBox="1"/>
          <p:nvPr/>
        </p:nvSpPr>
        <p:spPr>
          <a:xfrm>
            <a:off x="5830575" y="5271238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000"/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d818c4a2e7_3_81"/>
          <p:cNvSpPr/>
          <p:nvPr/>
        </p:nvSpPr>
        <p:spPr>
          <a:xfrm>
            <a:off x="8140350" y="5265013"/>
            <a:ext cx="1195200" cy="526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게시글, 댓글 조회, </a:t>
            </a:r>
            <a:br>
              <a:rPr lang="ko-KR" sz="900">
                <a:solidFill>
                  <a:schemeClr val="dk1"/>
                </a:solidFill>
              </a:rPr>
            </a:br>
            <a:r>
              <a:rPr lang="ko-KR" sz="900">
                <a:solidFill>
                  <a:schemeClr val="dk1"/>
                </a:solidFill>
              </a:rPr>
              <a:t>작성 및 수정, 삭제 완료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600" name="Google Shape;600;g1d818c4a2e7_3_81"/>
          <p:cNvCxnSpPr>
            <a:stCxn id="598" idx="0"/>
            <a:endCxn id="581" idx="2"/>
          </p:cNvCxnSpPr>
          <p:nvPr/>
        </p:nvCxnSpPr>
        <p:spPr>
          <a:xfrm rot="-5400000">
            <a:off x="8379600" y="4906063"/>
            <a:ext cx="7173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1" name="Google Shape;601;g1d818c4a2e7_3_81"/>
          <p:cNvCxnSpPr>
            <a:stCxn id="578" idx="2"/>
            <a:endCxn id="584" idx="1"/>
          </p:cNvCxnSpPr>
          <p:nvPr/>
        </p:nvCxnSpPr>
        <p:spPr>
          <a:xfrm flipH="1" rot="-5400000">
            <a:off x="980544" y="3175625"/>
            <a:ext cx="1729200" cy="121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2" name="Google Shape;602;g1d818c4a2e7_3_81"/>
          <p:cNvCxnSpPr>
            <a:stCxn id="578" idx="2"/>
            <a:endCxn id="591" idx="1"/>
          </p:cNvCxnSpPr>
          <p:nvPr/>
        </p:nvCxnSpPr>
        <p:spPr>
          <a:xfrm flipH="1" rot="-5400000">
            <a:off x="1424844" y="2731325"/>
            <a:ext cx="840900" cy="121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3" name="Google Shape;603;g1d818c4a2e7_3_81"/>
          <p:cNvSpPr txBox="1"/>
          <p:nvPr/>
        </p:nvSpPr>
        <p:spPr>
          <a:xfrm>
            <a:off x="4091698" y="2131538"/>
            <a:ext cx="81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000"/>
              <a:t>일반회원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d818c4a2e7_3_81"/>
          <p:cNvSpPr txBox="1"/>
          <p:nvPr/>
        </p:nvSpPr>
        <p:spPr>
          <a:xfrm>
            <a:off x="4096388" y="2984837"/>
            <a:ext cx="81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000"/>
              <a:t>병원</a:t>
            </a:r>
            <a:r>
              <a:rPr b="1" lang="ko-KR" sz="1000"/>
              <a:t>회원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d818c4a2e7_3_81"/>
          <p:cNvSpPr/>
          <p:nvPr/>
        </p:nvSpPr>
        <p:spPr>
          <a:xfrm>
            <a:off x="4841749" y="2207747"/>
            <a:ext cx="9672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회원 상세정보 조회 및 삭제</a:t>
            </a:r>
            <a:endParaRPr sz="900"/>
          </a:p>
        </p:txBody>
      </p:sp>
      <p:sp>
        <p:nvSpPr>
          <p:cNvPr id="606" name="Google Shape;606;g1d818c4a2e7_3_81"/>
          <p:cNvSpPr/>
          <p:nvPr/>
        </p:nvSpPr>
        <p:spPr>
          <a:xfrm>
            <a:off x="4841749" y="2785925"/>
            <a:ext cx="967200" cy="399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병원</a:t>
            </a:r>
            <a:r>
              <a:rPr lang="ko-KR" sz="900"/>
              <a:t>회원 상세정보 조회 및 삭제</a:t>
            </a:r>
            <a:endParaRPr sz="900"/>
          </a:p>
        </p:txBody>
      </p:sp>
      <p:cxnSp>
        <p:nvCxnSpPr>
          <p:cNvPr id="607" name="Google Shape;607;g1d818c4a2e7_3_81"/>
          <p:cNvCxnSpPr>
            <a:stCxn id="576" idx="3"/>
            <a:endCxn id="605" idx="1"/>
          </p:cNvCxnSpPr>
          <p:nvPr/>
        </p:nvCxnSpPr>
        <p:spPr>
          <a:xfrm flipH="1" rot="10800000">
            <a:off x="3421575" y="2407625"/>
            <a:ext cx="1420200" cy="312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g1d818c4a2e7_3_81"/>
          <p:cNvCxnSpPr>
            <a:stCxn id="576" idx="3"/>
            <a:endCxn id="606" idx="1"/>
          </p:cNvCxnSpPr>
          <p:nvPr/>
        </p:nvCxnSpPr>
        <p:spPr>
          <a:xfrm>
            <a:off x="3421575" y="2720225"/>
            <a:ext cx="1420200" cy="265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g1d818c4a2e7_3_81"/>
          <p:cNvCxnSpPr>
            <a:stCxn id="606" idx="3"/>
            <a:endCxn id="580" idx="1"/>
          </p:cNvCxnSpPr>
          <p:nvPr/>
        </p:nvCxnSpPr>
        <p:spPr>
          <a:xfrm>
            <a:off x="5808949" y="2985725"/>
            <a:ext cx="74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g1d818c4a2e7_3_81"/>
          <p:cNvCxnSpPr>
            <a:stCxn id="605" idx="3"/>
            <a:endCxn id="581" idx="0"/>
          </p:cNvCxnSpPr>
          <p:nvPr/>
        </p:nvCxnSpPr>
        <p:spPr>
          <a:xfrm>
            <a:off x="5808949" y="2407547"/>
            <a:ext cx="2929200" cy="1740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(산출물) Flow Chart 작성 범례 </a:t>
            </a:r>
            <a:endParaRPr/>
          </a:p>
        </p:txBody>
      </p:sp>
      <p:graphicFrame>
        <p:nvGraphicFramePr>
          <p:cNvPr id="616" name="Google Shape;616;p5"/>
          <p:cNvGraphicFramePr/>
          <p:nvPr/>
        </p:nvGraphicFramePr>
        <p:xfrm>
          <a:off x="560512" y="764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{0C098287-A4EB-4B12-98A7-662A15CB3983}</a:tableStyleId>
              </a:tblPr>
              <a:tblGrid>
                <a:gridCol w="4356475"/>
                <a:gridCol w="4356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범례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예시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FDF"/>
                    </a:solidFill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프로세스시작 및 종료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Event(시간,주기)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전산 Step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판단 Step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 Task(연관 타스크 플로우)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외부기관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 연결자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Flow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180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7" name="Google Shape;617;p5"/>
          <p:cNvSpPr/>
          <p:nvPr/>
        </p:nvSpPr>
        <p:spPr>
          <a:xfrm>
            <a:off x="1077144" y="2966265"/>
            <a:ext cx="1143000" cy="379929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"/>
          <p:cNvSpPr/>
          <p:nvPr/>
        </p:nvSpPr>
        <p:spPr>
          <a:xfrm>
            <a:off x="1077144" y="2383012"/>
            <a:ext cx="1008000" cy="37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"/>
          <p:cNvSpPr/>
          <p:nvPr/>
        </p:nvSpPr>
        <p:spPr>
          <a:xfrm>
            <a:off x="1077144" y="3556348"/>
            <a:ext cx="1184400" cy="379929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외부TaskID외부Task명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"/>
          <p:cNvSpPr/>
          <p:nvPr/>
        </p:nvSpPr>
        <p:spPr>
          <a:xfrm>
            <a:off x="1094464" y="4130899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"/>
          <p:cNvSpPr/>
          <p:nvPr/>
        </p:nvSpPr>
        <p:spPr>
          <a:xfrm>
            <a:off x="5313592" y="4130899"/>
            <a:ext cx="1066800" cy="381000"/>
          </a:xfrm>
          <a:prstGeom prst="hexagon">
            <a:avLst>
              <a:gd fmla="val 45319" name="adj"/>
              <a:gd fmla="val 115470" name="vf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관세청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"/>
          <p:cNvSpPr/>
          <p:nvPr/>
        </p:nvSpPr>
        <p:spPr>
          <a:xfrm>
            <a:off x="53443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3.주문유형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"/>
          <p:cNvSpPr/>
          <p:nvPr/>
        </p:nvSpPr>
        <p:spPr>
          <a:xfrm>
            <a:off x="6715944" y="2888994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4.담보가액초과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"/>
          <p:cNvSpPr/>
          <p:nvPr/>
        </p:nvSpPr>
        <p:spPr>
          <a:xfrm>
            <a:off x="5361298" y="2383012"/>
            <a:ext cx="1008000" cy="37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1.정상주문등록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"/>
          <p:cNvSpPr/>
          <p:nvPr/>
        </p:nvSpPr>
        <p:spPr>
          <a:xfrm>
            <a:off x="6729562" y="2383012"/>
            <a:ext cx="1008000" cy="37992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5.출하의뢰지시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"/>
          <p:cNvSpPr/>
          <p:nvPr/>
        </p:nvSpPr>
        <p:spPr>
          <a:xfrm>
            <a:off x="532801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여신한도확인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"/>
          <p:cNvSpPr/>
          <p:nvPr/>
        </p:nvSpPr>
        <p:spPr>
          <a:xfrm>
            <a:off x="6716750" y="3576277"/>
            <a:ext cx="1185416" cy="3600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"/>
          <p:cNvSpPr/>
          <p:nvPr/>
        </p:nvSpPr>
        <p:spPr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및 종료 step명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고객주문의뢰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"/>
          <p:cNvSpPr/>
          <p:nvPr/>
        </p:nvSpPr>
        <p:spPr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매주 금,18시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"/>
          <p:cNvSpPr/>
          <p:nvPr/>
        </p:nvSpPr>
        <p:spPr>
          <a:xfrm>
            <a:off x="1384326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0795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"/>
          <p:cNvSpPr/>
          <p:nvPr/>
        </p:nvSpPr>
        <p:spPr>
          <a:xfrm>
            <a:off x="5560790" y="4754751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5"/>
          <p:cNvCxnSpPr/>
          <p:nvPr/>
        </p:nvCxnSpPr>
        <p:spPr>
          <a:xfrm>
            <a:off x="1036862" y="5474667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5"/>
          <p:cNvCxnSpPr/>
          <p:nvPr/>
        </p:nvCxnSpPr>
        <p:spPr>
          <a:xfrm>
            <a:off x="5358830" y="5474667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6" name="Google Shape;636;p5"/>
          <p:cNvSpPr/>
          <p:nvPr/>
        </p:nvSpPr>
        <p:spPr>
          <a:xfrm>
            <a:off x="6730430" y="5246067"/>
            <a:ext cx="990600" cy="228600"/>
          </a:xfrm>
          <a:custGeom>
            <a:rect b="b" l="l" r="r" t="t"/>
            <a:pathLst>
              <a:path extrusionOk="0" h="96" w="624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구조도(사이트맵)</a:t>
            </a:r>
            <a:endParaRPr/>
          </a:p>
        </p:txBody>
      </p:sp>
      <p:cxnSp>
        <p:nvCxnSpPr>
          <p:cNvPr id="51" name="Google Shape;51;p2"/>
          <p:cNvCxnSpPr>
            <a:stCxn id="52" idx="2"/>
            <a:endCxn id="53" idx="1"/>
          </p:cNvCxnSpPr>
          <p:nvPr/>
        </p:nvCxnSpPr>
        <p:spPr>
          <a:xfrm flipH="1" rot="-5400000">
            <a:off x="1636649" y="2694451"/>
            <a:ext cx="377400" cy="86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2"/>
          <p:cNvCxnSpPr>
            <a:stCxn id="55" idx="2"/>
            <a:endCxn id="56" idx="0"/>
          </p:cNvCxnSpPr>
          <p:nvPr/>
        </p:nvCxnSpPr>
        <p:spPr>
          <a:xfrm rot="5400000">
            <a:off x="3157648" y="483775"/>
            <a:ext cx="1010100" cy="258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"/>
          <p:cNvSpPr txBox="1"/>
          <p:nvPr/>
        </p:nvSpPr>
        <p:spPr>
          <a:xfrm>
            <a:off x="1868689" y="281841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2.1.1 병원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4527828" y="281841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2.2.1 커뮤니티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527828" y="3227838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2.2.2 병원 후기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>
            <a:stCxn id="60" idx="2"/>
            <a:endCxn id="58" idx="1"/>
          </p:cNvCxnSpPr>
          <p:nvPr/>
        </p:nvCxnSpPr>
        <p:spPr>
          <a:xfrm flipH="1" rot="-5400000">
            <a:off x="4073971" y="2882230"/>
            <a:ext cx="795600" cy="111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2"/>
          <p:cNvCxnSpPr>
            <a:stCxn id="60" idx="2"/>
            <a:endCxn id="57" idx="1"/>
          </p:cNvCxnSpPr>
          <p:nvPr/>
        </p:nvCxnSpPr>
        <p:spPr>
          <a:xfrm flipH="1" rot="-5400000">
            <a:off x="4278721" y="2677480"/>
            <a:ext cx="386100" cy="111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" name="Google Shape;62;p2"/>
          <p:cNvGrpSpPr/>
          <p:nvPr/>
        </p:nvGrpSpPr>
        <p:grpSpPr>
          <a:xfrm>
            <a:off x="1652521" y="2279077"/>
            <a:ext cx="1440000" cy="270000"/>
            <a:chOff x="416640" y="3275904"/>
            <a:chExt cx="1440000" cy="270000"/>
          </a:xfrm>
        </p:grpSpPr>
        <p:sp>
          <p:nvSpPr>
            <p:cNvPr id="56" name="Google Shape;56;p2"/>
            <p:cNvSpPr/>
            <p:nvPr/>
          </p:nvSpPr>
          <p:spPr>
            <a:xfrm>
              <a:off x="416640" y="3275904"/>
              <a:ext cx="14400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동물병원 찾기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8268" y="3330078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4253435" y="2279077"/>
            <a:ext cx="1399800" cy="270000"/>
            <a:chOff x="2589575" y="3275903"/>
            <a:chExt cx="1399800" cy="270000"/>
          </a:xfrm>
        </p:grpSpPr>
        <p:sp>
          <p:nvSpPr>
            <p:cNvPr id="64" name="Google Shape;64;p2"/>
            <p:cNvSpPr/>
            <p:nvPr/>
          </p:nvSpPr>
          <p:spPr>
            <a:xfrm>
              <a:off x="2589575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게시판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43961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"/>
          <p:cNvSpPr txBox="1"/>
          <p:nvPr/>
        </p:nvSpPr>
        <p:spPr>
          <a:xfrm>
            <a:off x="6994423" y="2818401"/>
            <a:ext cx="15771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 일반 회원정보 및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"/>
          <p:cNvCxnSpPr>
            <a:stCxn id="67" idx="2"/>
            <a:endCxn id="65" idx="1"/>
          </p:cNvCxnSpPr>
          <p:nvPr/>
        </p:nvCxnSpPr>
        <p:spPr>
          <a:xfrm flipH="1" rot="-5400000">
            <a:off x="6732160" y="2664130"/>
            <a:ext cx="386100" cy="138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8" name="Google Shape;68;p2"/>
          <p:cNvGrpSpPr/>
          <p:nvPr/>
        </p:nvGrpSpPr>
        <p:grpSpPr>
          <a:xfrm>
            <a:off x="6693524" y="2279077"/>
            <a:ext cx="1399800" cy="270000"/>
            <a:chOff x="4737120" y="3275903"/>
            <a:chExt cx="1399800" cy="270000"/>
          </a:xfrm>
        </p:grpSpPr>
        <p:sp>
          <p:nvSpPr>
            <p:cNvPr id="69" name="Google Shape;69;p2"/>
            <p:cNvSpPr/>
            <p:nvPr/>
          </p:nvSpPr>
          <p:spPr>
            <a:xfrm>
              <a:off x="4737120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마이 페이지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91506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"/>
          <p:cNvSpPr txBox="1"/>
          <p:nvPr/>
        </p:nvSpPr>
        <p:spPr>
          <a:xfrm>
            <a:off x="4527828" y="3614432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2.2.3 펫 가이드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2"/>
          <p:cNvCxnSpPr>
            <a:stCxn id="60" idx="2"/>
            <a:endCxn id="70" idx="1"/>
          </p:cNvCxnSpPr>
          <p:nvPr/>
        </p:nvCxnSpPr>
        <p:spPr>
          <a:xfrm flipH="1" rot="-5400000">
            <a:off x="3880771" y="3075430"/>
            <a:ext cx="1182000" cy="1119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2"/>
          <p:cNvSpPr txBox="1"/>
          <p:nvPr/>
        </p:nvSpPr>
        <p:spPr>
          <a:xfrm>
            <a:off x="6994434" y="4066038"/>
            <a:ext cx="12960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2.3.2 병원등록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>
            <a:stCxn id="67" idx="2"/>
            <a:endCxn id="72" idx="1"/>
          </p:cNvCxnSpPr>
          <p:nvPr/>
        </p:nvCxnSpPr>
        <p:spPr>
          <a:xfrm flipH="1" rot="-5400000">
            <a:off x="6108310" y="3287980"/>
            <a:ext cx="1633800" cy="138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2"/>
          <p:cNvSpPr txBox="1"/>
          <p:nvPr/>
        </p:nvSpPr>
        <p:spPr>
          <a:xfrm>
            <a:off x="6994423" y="4475451"/>
            <a:ext cx="15771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 병원 회원정보 및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"/>
          <p:cNvCxnSpPr>
            <a:stCxn id="67" idx="2"/>
            <a:endCxn id="74" idx="1"/>
          </p:cNvCxnSpPr>
          <p:nvPr/>
        </p:nvCxnSpPr>
        <p:spPr>
          <a:xfrm flipH="1" rot="-5400000">
            <a:off x="5903710" y="3492580"/>
            <a:ext cx="2043000" cy="138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2"/>
          <p:cNvSpPr txBox="1"/>
          <p:nvPr/>
        </p:nvSpPr>
        <p:spPr>
          <a:xfrm>
            <a:off x="8039532" y="3265563"/>
            <a:ext cx="15771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2.3.1.1 펫등록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8039532" y="3642963"/>
            <a:ext cx="1577100" cy="2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2.3.1.2 의료 수첩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2"/>
          <p:cNvCxnSpPr>
            <a:stCxn id="65" idx="2"/>
            <a:endCxn id="76" idx="1"/>
          </p:cNvCxnSpPr>
          <p:nvPr/>
        </p:nvCxnSpPr>
        <p:spPr>
          <a:xfrm flipH="1" rot="-5400000">
            <a:off x="7741573" y="3075801"/>
            <a:ext cx="339300" cy="256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2"/>
          <p:cNvCxnSpPr>
            <a:stCxn id="65" idx="2"/>
            <a:endCxn id="77" idx="1"/>
          </p:cNvCxnSpPr>
          <p:nvPr/>
        </p:nvCxnSpPr>
        <p:spPr>
          <a:xfrm flipH="1" rot="-5400000">
            <a:off x="7552873" y="3264501"/>
            <a:ext cx="716700" cy="256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2"/>
          <p:cNvCxnSpPr>
            <a:stCxn id="55" idx="2"/>
            <a:endCxn id="69" idx="0"/>
          </p:cNvCxnSpPr>
          <p:nvPr/>
        </p:nvCxnSpPr>
        <p:spPr>
          <a:xfrm flipH="1" rot="-5400000">
            <a:off x="5668198" y="553825"/>
            <a:ext cx="1010100" cy="2440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2"/>
          <p:cNvCxnSpPr>
            <a:stCxn id="55" idx="2"/>
            <a:endCxn id="64" idx="0"/>
          </p:cNvCxnSpPr>
          <p:nvPr/>
        </p:nvCxnSpPr>
        <p:spPr>
          <a:xfrm>
            <a:off x="4952998" y="1269025"/>
            <a:ext cx="300" cy="101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" name="Google Shape;55;p2"/>
          <p:cNvSpPr/>
          <p:nvPr/>
        </p:nvSpPr>
        <p:spPr>
          <a:xfrm>
            <a:off x="4147498" y="908725"/>
            <a:ext cx="1611000" cy="36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27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1.슬기로운 반려생활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태스크 플로우</a:t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987132" y="908725"/>
            <a:ext cx="1611000" cy="36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27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1.슬기로운 반려생활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3"/>
          <p:cNvCxnSpPr>
            <a:stCxn id="87" idx="2"/>
            <a:endCxn id="89" idx="0"/>
          </p:cNvCxnSpPr>
          <p:nvPr/>
        </p:nvCxnSpPr>
        <p:spPr>
          <a:xfrm rot="5400000">
            <a:off x="3285582" y="769675"/>
            <a:ext cx="1007700" cy="2006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3"/>
          <p:cNvCxnSpPr>
            <a:stCxn id="87" idx="2"/>
            <a:endCxn id="91" idx="0"/>
          </p:cNvCxnSpPr>
          <p:nvPr/>
        </p:nvCxnSpPr>
        <p:spPr>
          <a:xfrm rot="5400000">
            <a:off x="2388732" y="-127175"/>
            <a:ext cx="1007700" cy="3800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2" name="Google Shape;92;p3"/>
          <p:cNvGrpSpPr/>
          <p:nvPr/>
        </p:nvGrpSpPr>
        <p:grpSpPr>
          <a:xfrm>
            <a:off x="272480" y="2276872"/>
            <a:ext cx="1440000" cy="270000"/>
            <a:chOff x="416640" y="3275904"/>
            <a:chExt cx="1440000" cy="270000"/>
          </a:xfrm>
        </p:grpSpPr>
        <p:sp>
          <p:nvSpPr>
            <p:cNvPr id="91" name="Google Shape;91;p3"/>
            <p:cNvSpPr/>
            <p:nvPr/>
          </p:nvSpPr>
          <p:spPr>
            <a:xfrm>
              <a:off x="416640" y="3275904"/>
              <a:ext cx="14400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병원 계정 관리</a:t>
              </a:r>
              <a:endParaRPr b="1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38268" y="3330078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2086463" y="2276872"/>
            <a:ext cx="1399800" cy="270000"/>
            <a:chOff x="2589575" y="3275903"/>
            <a:chExt cx="1399800" cy="270000"/>
          </a:xfrm>
        </p:grpSpPr>
        <p:sp>
          <p:nvSpPr>
            <p:cNvPr id="89" name="Google Shape;89;p3"/>
            <p:cNvSpPr/>
            <p:nvPr/>
          </p:nvSpPr>
          <p:spPr>
            <a:xfrm>
              <a:off x="2589575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동물 병원 검색</a:t>
              </a:r>
              <a:endParaRPr b="1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43961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035379" y="2276875"/>
            <a:ext cx="1512344" cy="270000"/>
            <a:chOff x="4737120" y="3275903"/>
            <a:chExt cx="1399800" cy="270000"/>
          </a:xfrm>
        </p:grpSpPr>
        <p:sp>
          <p:nvSpPr>
            <p:cNvPr id="97" name="Google Shape;97;p3"/>
            <p:cNvSpPr/>
            <p:nvPr/>
          </p:nvSpPr>
          <p:spPr>
            <a:xfrm>
              <a:off x="4737120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정보 공유</a:t>
              </a:r>
              <a:endParaRPr b="1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791506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6110491" y="2269947"/>
            <a:ext cx="1399800" cy="270000"/>
            <a:chOff x="6759030" y="3275903"/>
            <a:chExt cx="1399800" cy="270000"/>
          </a:xfrm>
        </p:grpSpPr>
        <p:sp>
          <p:nvSpPr>
            <p:cNvPr id="100" name="Google Shape;100;p3"/>
            <p:cNvSpPr/>
            <p:nvPr/>
          </p:nvSpPr>
          <p:spPr>
            <a:xfrm>
              <a:off x="6759030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2.4 일반 계정 관리</a:t>
              </a:r>
              <a:endParaRPr b="1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813416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073062" y="2269835"/>
            <a:ext cx="1399800" cy="270000"/>
            <a:chOff x="8369119" y="3275903"/>
            <a:chExt cx="1399800" cy="270000"/>
          </a:xfrm>
        </p:grpSpPr>
        <p:sp>
          <p:nvSpPr>
            <p:cNvPr id="103" name="Google Shape;103;p3"/>
            <p:cNvSpPr/>
            <p:nvPr/>
          </p:nvSpPr>
          <p:spPr>
            <a:xfrm>
              <a:off x="8369119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2.5 사이트 관리</a:t>
              </a:r>
              <a:endParaRPr b="1" i="0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423505" y="3321506"/>
              <a:ext cx="216000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01600" lvl="0" marL="1778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p3"/>
          <p:cNvCxnSpPr>
            <a:stCxn id="87" idx="2"/>
            <a:endCxn id="100" idx="0"/>
          </p:cNvCxnSpPr>
          <p:nvPr/>
        </p:nvCxnSpPr>
        <p:spPr>
          <a:xfrm flipH="1" rot="-5400000">
            <a:off x="5301132" y="760525"/>
            <a:ext cx="1000800" cy="2017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>
            <a:stCxn id="87" idx="2"/>
            <a:endCxn id="97" idx="0"/>
          </p:cNvCxnSpPr>
          <p:nvPr/>
        </p:nvCxnSpPr>
        <p:spPr>
          <a:xfrm flipH="1">
            <a:off x="4791432" y="1269025"/>
            <a:ext cx="12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>
            <a:stCxn id="87" idx="2"/>
            <a:endCxn id="103" idx="0"/>
          </p:cNvCxnSpPr>
          <p:nvPr/>
        </p:nvCxnSpPr>
        <p:spPr>
          <a:xfrm flipH="1" rot="-5400000">
            <a:off x="6282432" y="-220775"/>
            <a:ext cx="1000800" cy="398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"/>
          <p:cNvSpPr/>
          <p:nvPr/>
        </p:nvSpPr>
        <p:spPr>
          <a:xfrm>
            <a:off x="6110491" y="2798197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2.4.1 로그인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109;p3"/>
          <p:cNvCxnSpPr>
            <a:stCxn id="100" idx="2"/>
            <a:endCxn id="108" idx="0"/>
          </p:cNvCxnSpPr>
          <p:nvPr/>
        </p:nvCxnSpPr>
        <p:spPr>
          <a:xfrm>
            <a:off x="6810391" y="2539947"/>
            <a:ext cx="0" cy="25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272480" y="2798197"/>
            <a:ext cx="14400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2.1.1 로그인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p3"/>
          <p:cNvCxnSpPr>
            <a:stCxn id="91" idx="2"/>
            <a:endCxn id="110" idx="0"/>
          </p:cNvCxnSpPr>
          <p:nvPr/>
        </p:nvCxnSpPr>
        <p:spPr>
          <a:xfrm>
            <a:off x="992480" y="2546872"/>
            <a:ext cx="0" cy="25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272480" y="3319522"/>
            <a:ext cx="14400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2.1.2 </a:t>
            </a: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병원 회원 정보 수정 및 삭제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110491" y="3293997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2.4.2 </a:t>
            </a: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정보 수정 및 삭제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3"/>
          <p:cNvCxnSpPr>
            <a:stCxn id="110" idx="2"/>
            <a:endCxn id="112" idx="0"/>
          </p:cNvCxnSpPr>
          <p:nvPr/>
        </p:nvCxnSpPr>
        <p:spPr>
          <a:xfrm>
            <a:off x="992480" y="3068197"/>
            <a:ext cx="0" cy="25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>
            <a:stCxn id="108" idx="2"/>
            <a:endCxn id="113" idx="0"/>
          </p:cNvCxnSpPr>
          <p:nvPr/>
        </p:nvCxnSpPr>
        <p:spPr>
          <a:xfrm>
            <a:off x="6810391" y="3068197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"/>
          <p:cNvSpPr/>
          <p:nvPr/>
        </p:nvSpPr>
        <p:spPr>
          <a:xfrm>
            <a:off x="4035379" y="2798200"/>
            <a:ext cx="15123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2.3.1 </a:t>
            </a: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커뮤니티, 병원후기 게시판, </a:t>
            </a: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3"/>
          <p:cNvCxnSpPr>
            <a:stCxn id="97" idx="2"/>
            <a:endCxn id="116" idx="0"/>
          </p:cNvCxnSpPr>
          <p:nvPr/>
        </p:nvCxnSpPr>
        <p:spPr>
          <a:xfrm>
            <a:off x="4791551" y="2546875"/>
            <a:ext cx="0" cy="25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2086463" y="2798197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2.2.1 </a:t>
            </a: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동물병원 찾기 및 상세항목 조회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073062" y="2798210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2.5.1 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p3"/>
          <p:cNvCxnSpPr>
            <a:stCxn id="103" idx="2"/>
            <a:endCxn id="119" idx="0"/>
          </p:cNvCxnSpPr>
          <p:nvPr/>
        </p:nvCxnSpPr>
        <p:spPr>
          <a:xfrm>
            <a:off x="8772962" y="2539835"/>
            <a:ext cx="0" cy="25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272480" y="3789797"/>
            <a:ext cx="14400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2.1.3 회원가입(병원회원)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090405" y="3789810"/>
            <a:ext cx="14400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2.4.3 회원가입(일반회원)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p3"/>
          <p:cNvCxnSpPr>
            <a:stCxn id="113" idx="2"/>
            <a:endCxn id="122" idx="0"/>
          </p:cNvCxnSpPr>
          <p:nvPr/>
        </p:nvCxnSpPr>
        <p:spPr>
          <a:xfrm>
            <a:off x="6810391" y="3563997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>
            <a:stCxn id="112" idx="2"/>
            <a:endCxn id="121" idx="0"/>
          </p:cNvCxnSpPr>
          <p:nvPr/>
        </p:nvCxnSpPr>
        <p:spPr>
          <a:xfrm>
            <a:off x="992480" y="3589522"/>
            <a:ext cx="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6090405" y="4285610"/>
            <a:ext cx="14400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2.4.4 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비밀번호 찾기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126;p3"/>
          <p:cNvCxnSpPr>
            <a:stCxn id="122" idx="2"/>
            <a:endCxn id="125" idx="0"/>
          </p:cNvCxnSpPr>
          <p:nvPr/>
        </p:nvCxnSpPr>
        <p:spPr>
          <a:xfrm>
            <a:off x="6810405" y="405981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8073062" y="3294010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신고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8073062" y="3789810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8073062" y="4285610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2.5.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b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가이드게시판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272480" y="4260085"/>
            <a:ext cx="14400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.4 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비밀번호 찾기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3"/>
          <p:cNvCxnSpPr/>
          <p:nvPr/>
        </p:nvCxnSpPr>
        <p:spPr>
          <a:xfrm>
            <a:off x="992480" y="4072547"/>
            <a:ext cx="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>
            <a:stCxn id="119" idx="2"/>
            <a:endCxn id="127" idx="0"/>
          </p:cNvCxnSpPr>
          <p:nvPr/>
        </p:nvCxnSpPr>
        <p:spPr>
          <a:xfrm>
            <a:off x="8772962" y="3068210"/>
            <a:ext cx="0" cy="22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3"/>
          <p:cNvCxnSpPr>
            <a:stCxn id="127" idx="2"/>
            <a:endCxn id="128" idx="0"/>
          </p:cNvCxnSpPr>
          <p:nvPr/>
        </p:nvCxnSpPr>
        <p:spPr>
          <a:xfrm>
            <a:off x="8772962" y="356401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>
            <a:stCxn id="128" idx="2"/>
            <a:endCxn id="129" idx="0"/>
          </p:cNvCxnSpPr>
          <p:nvPr/>
        </p:nvCxnSpPr>
        <p:spPr>
          <a:xfrm>
            <a:off x="8772962" y="405981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"/>
          <p:cNvSpPr/>
          <p:nvPr/>
        </p:nvSpPr>
        <p:spPr>
          <a:xfrm>
            <a:off x="6110491" y="5387197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/ 댓글 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110491" y="4836397"/>
            <a:ext cx="1399800" cy="27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2.4.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3"/>
          <p:cNvCxnSpPr>
            <a:stCxn id="125" idx="2"/>
            <a:endCxn id="136" idx="0"/>
          </p:cNvCxnSpPr>
          <p:nvPr/>
        </p:nvCxnSpPr>
        <p:spPr>
          <a:xfrm>
            <a:off x="6810405" y="4555610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>
            <a:stCxn id="136" idx="2"/>
            <a:endCxn id="135" idx="0"/>
          </p:cNvCxnSpPr>
          <p:nvPr/>
        </p:nvCxnSpPr>
        <p:spPr>
          <a:xfrm>
            <a:off x="6810391" y="5106397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4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병원회원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4"/>
          <p:cNvSpPr txBox="1"/>
          <p:nvPr>
            <p:ph idx="3" type="body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및 로그아웃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4"/>
          <p:cNvSpPr/>
          <p:nvPr/>
        </p:nvSpPr>
        <p:spPr>
          <a:xfrm>
            <a:off x="4401305" y="2580788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719970" y="2625307"/>
            <a:ext cx="1336392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714872" y="3450035"/>
            <a:ext cx="1343304" cy="40689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로그아웃 실행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979454" y="4382454"/>
            <a:ext cx="1365876" cy="46434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4"/>
          <p:cNvCxnSpPr>
            <a:stCxn id="146" idx="2"/>
            <a:endCxn id="151" idx="0"/>
          </p:cNvCxnSpPr>
          <p:nvPr/>
        </p:nvCxnSpPr>
        <p:spPr>
          <a:xfrm>
            <a:off x="5136137" y="3012518"/>
            <a:ext cx="0" cy="408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>
            <a:stCxn id="147" idx="2"/>
            <a:endCxn id="148" idx="0"/>
          </p:cNvCxnSpPr>
          <p:nvPr/>
        </p:nvCxnSpPr>
        <p:spPr>
          <a:xfrm flipH="1">
            <a:off x="2386666" y="3032197"/>
            <a:ext cx="1500" cy="417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>
            <a:stCxn id="151" idx="2"/>
            <a:endCxn id="154" idx="0"/>
          </p:cNvCxnSpPr>
          <p:nvPr/>
        </p:nvCxnSpPr>
        <p:spPr>
          <a:xfrm>
            <a:off x="5136141" y="3886425"/>
            <a:ext cx="3300" cy="477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4"/>
          <p:cNvSpPr/>
          <p:nvPr/>
        </p:nvSpPr>
        <p:spPr>
          <a:xfrm>
            <a:off x="4503643" y="4363440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4675341" y="3420525"/>
            <a:ext cx="921600" cy="465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775148" y="4370183"/>
            <a:ext cx="71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855611" y="4809508"/>
            <a:ext cx="72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4"/>
          <p:cNvCxnSpPr>
            <a:stCxn id="154" idx="3"/>
            <a:endCxn id="149" idx="1"/>
          </p:cNvCxnSpPr>
          <p:nvPr/>
        </p:nvCxnSpPr>
        <p:spPr>
          <a:xfrm>
            <a:off x="5775150" y="4614618"/>
            <a:ext cx="120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4"/>
          <p:cNvSpPr txBox="1"/>
          <p:nvPr/>
        </p:nvSpPr>
        <p:spPr>
          <a:xfrm>
            <a:off x="5685619" y="4654808"/>
            <a:ext cx="136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[회원 db정보 확인]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4"/>
          <p:cNvCxnSpPr>
            <a:stCxn id="154" idx="2"/>
            <a:endCxn id="154" idx="1"/>
          </p:cNvCxnSpPr>
          <p:nvPr/>
        </p:nvCxnSpPr>
        <p:spPr>
          <a:xfrm flipH="1" rot="5400000">
            <a:off x="4695997" y="4422396"/>
            <a:ext cx="251100" cy="635700"/>
          </a:xfrm>
          <a:prstGeom prst="bentConnector4">
            <a:avLst>
              <a:gd fmla="val -94833" name="adj1"/>
              <a:gd fmla="val 137467" name="adj2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g1d9142cc089_9_1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병원회원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g1d9142cc089_9_1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d9142cc089_9_1"/>
          <p:cNvSpPr/>
          <p:nvPr/>
        </p:nvSpPr>
        <p:spPr>
          <a:xfrm>
            <a:off x="759952" y="2801349"/>
            <a:ext cx="1160244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병원계정관리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시작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d9142cc089_9_1"/>
          <p:cNvSpPr/>
          <p:nvPr/>
        </p:nvSpPr>
        <p:spPr>
          <a:xfrm>
            <a:off x="4522830" y="2855191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 정보 조회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d9142cc089_9_1"/>
          <p:cNvCxnSpPr>
            <a:stCxn id="166" idx="3"/>
            <a:endCxn id="169" idx="1"/>
          </p:cNvCxnSpPr>
          <p:nvPr/>
        </p:nvCxnSpPr>
        <p:spPr>
          <a:xfrm>
            <a:off x="1920196" y="2990052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0" name="Google Shape;170;g1d9142cc089_9_1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병원 회원 정보 수정 및 삭제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1" name="Google Shape;171;g1d9142cc089_9_1"/>
          <p:cNvCxnSpPr>
            <a:stCxn id="167" idx="2"/>
            <a:endCxn id="172" idx="0"/>
          </p:cNvCxnSpPr>
          <p:nvPr/>
        </p:nvCxnSpPr>
        <p:spPr>
          <a:xfrm>
            <a:off x="5006430" y="3124891"/>
            <a:ext cx="15300" cy="159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1d9142cc089_9_1"/>
          <p:cNvSpPr/>
          <p:nvPr/>
        </p:nvSpPr>
        <p:spPr>
          <a:xfrm>
            <a:off x="4538255" y="4717154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1d9142cc089_9_1"/>
          <p:cNvCxnSpPr>
            <a:stCxn id="167" idx="3"/>
          </p:cNvCxnSpPr>
          <p:nvPr/>
        </p:nvCxnSpPr>
        <p:spPr>
          <a:xfrm>
            <a:off x="5490030" y="2990041"/>
            <a:ext cx="7029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g1d9142cc089_9_1"/>
          <p:cNvSpPr/>
          <p:nvPr/>
        </p:nvSpPr>
        <p:spPr>
          <a:xfrm>
            <a:off x="3240005" y="4717141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수정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d9142cc089_9_1"/>
          <p:cNvSpPr/>
          <p:nvPr/>
        </p:nvSpPr>
        <p:spPr>
          <a:xfrm>
            <a:off x="6192830" y="2882966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신규정보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d9142cc089_9_1"/>
          <p:cNvSpPr/>
          <p:nvPr/>
        </p:nvSpPr>
        <p:spPr>
          <a:xfrm>
            <a:off x="7782482" y="2789219"/>
            <a:ext cx="1143000" cy="45720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중복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1d9142cc089_9_1"/>
          <p:cNvCxnSpPr>
            <a:stCxn id="175" idx="3"/>
            <a:endCxn id="176" idx="1"/>
          </p:cNvCxnSpPr>
          <p:nvPr/>
        </p:nvCxnSpPr>
        <p:spPr>
          <a:xfrm>
            <a:off x="7160030" y="3017816"/>
            <a:ext cx="62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g1d9142cc089_9_1"/>
          <p:cNvCxnSpPr>
            <a:endCxn id="174" idx="0"/>
          </p:cNvCxnSpPr>
          <p:nvPr/>
        </p:nvCxnSpPr>
        <p:spPr>
          <a:xfrm flipH="1">
            <a:off x="3723605" y="4081141"/>
            <a:ext cx="1298100" cy="636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g1d9142cc089_9_1"/>
          <p:cNvCxnSpPr>
            <a:stCxn id="176" idx="0"/>
            <a:endCxn id="180" idx="2"/>
          </p:cNvCxnSpPr>
          <p:nvPr/>
        </p:nvCxnSpPr>
        <p:spPr>
          <a:xfrm rot="10800000">
            <a:off x="8346482" y="2465519"/>
            <a:ext cx="75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g1d9142cc089_9_1"/>
          <p:cNvSpPr txBox="1"/>
          <p:nvPr/>
        </p:nvSpPr>
        <p:spPr>
          <a:xfrm>
            <a:off x="8505288" y="2479400"/>
            <a:ext cx="2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d9142cc089_9_1"/>
          <p:cNvSpPr txBox="1"/>
          <p:nvPr/>
        </p:nvSpPr>
        <p:spPr>
          <a:xfrm>
            <a:off x="8450525" y="3397600"/>
            <a:ext cx="2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d9142cc089_9_1"/>
          <p:cNvSpPr/>
          <p:nvPr/>
        </p:nvSpPr>
        <p:spPr>
          <a:xfrm>
            <a:off x="3687225" y="5673400"/>
            <a:ext cx="1370844" cy="45694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정보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및 삭제 완료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1d9142cc089_9_1"/>
          <p:cNvCxnSpPr>
            <a:stCxn id="176" idx="2"/>
            <a:endCxn id="185" idx="0"/>
          </p:cNvCxnSpPr>
          <p:nvPr/>
        </p:nvCxnSpPr>
        <p:spPr>
          <a:xfrm flipH="1">
            <a:off x="8346482" y="3246419"/>
            <a:ext cx="75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1d9142cc089_9_1"/>
          <p:cNvSpPr/>
          <p:nvPr/>
        </p:nvSpPr>
        <p:spPr>
          <a:xfrm>
            <a:off x="2417615" y="2695770"/>
            <a:ext cx="1482864" cy="58856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상태 확인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1d9142cc089_9_1"/>
          <p:cNvCxnSpPr>
            <a:stCxn id="169" idx="3"/>
            <a:endCxn id="167" idx="1"/>
          </p:cNvCxnSpPr>
          <p:nvPr/>
        </p:nvCxnSpPr>
        <p:spPr>
          <a:xfrm>
            <a:off x="3900479" y="2990053"/>
            <a:ext cx="62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g1d9142cc089_9_1"/>
          <p:cNvSpPr/>
          <p:nvPr/>
        </p:nvSpPr>
        <p:spPr>
          <a:xfrm>
            <a:off x="2547700" y="3454138"/>
            <a:ext cx="1222591" cy="4572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d9142cc089_9_1"/>
          <p:cNvCxnSpPr>
            <a:endCxn id="187" idx="0"/>
          </p:cNvCxnSpPr>
          <p:nvPr/>
        </p:nvCxnSpPr>
        <p:spPr>
          <a:xfrm flipH="1">
            <a:off x="3158996" y="3278038"/>
            <a:ext cx="3000" cy="17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g1d9142cc089_9_1"/>
          <p:cNvSpPr txBox="1"/>
          <p:nvPr/>
        </p:nvSpPr>
        <p:spPr>
          <a:xfrm>
            <a:off x="2547700" y="3115725"/>
            <a:ext cx="2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d9142cc089_9_1"/>
          <p:cNvSpPr txBox="1"/>
          <p:nvPr/>
        </p:nvSpPr>
        <p:spPr>
          <a:xfrm>
            <a:off x="3998093" y="2636038"/>
            <a:ext cx="2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1d9142cc089_9_1"/>
          <p:cNvCxnSpPr>
            <a:stCxn id="174" idx="2"/>
            <a:endCxn id="172" idx="2"/>
          </p:cNvCxnSpPr>
          <p:nvPr/>
        </p:nvCxnSpPr>
        <p:spPr>
          <a:xfrm flipH="1" rot="-5400000">
            <a:off x="4372505" y="4337941"/>
            <a:ext cx="600" cy="1298400"/>
          </a:xfrm>
          <a:prstGeom prst="bentConnector3">
            <a:avLst>
              <a:gd fmla="val 67384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g1d9142cc089_9_1"/>
          <p:cNvCxnSpPr>
            <a:endCxn id="183" idx="0"/>
          </p:cNvCxnSpPr>
          <p:nvPr/>
        </p:nvCxnSpPr>
        <p:spPr>
          <a:xfrm flipH="1">
            <a:off x="4372647" y="5391100"/>
            <a:ext cx="1500" cy="28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g1d9142cc089_9_1"/>
          <p:cNvSpPr/>
          <p:nvPr/>
        </p:nvSpPr>
        <p:spPr>
          <a:xfrm>
            <a:off x="7735149" y="4110529"/>
            <a:ext cx="1222500" cy="34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정보등록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d9142cc089_9_1"/>
          <p:cNvSpPr/>
          <p:nvPr/>
        </p:nvSpPr>
        <p:spPr>
          <a:xfrm>
            <a:off x="8117949" y="5098527"/>
            <a:ext cx="456900" cy="45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d9142cc089_9_1"/>
          <p:cNvSpPr/>
          <p:nvPr/>
        </p:nvSpPr>
        <p:spPr>
          <a:xfrm>
            <a:off x="5560625" y="5673400"/>
            <a:ext cx="1370844" cy="45694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병원계정관리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1d9142cc089_9_1"/>
          <p:cNvCxnSpPr>
            <a:stCxn id="185" idx="2"/>
            <a:endCxn id="193" idx="0"/>
          </p:cNvCxnSpPr>
          <p:nvPr/>
        </p:nvCxnSpPr>
        <p:spPr>
          <a:xfrm>
            <a:off x="8346399" y="4451329"/>
            <a:ext cx="0" cy="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g1d9142cc089_9_1"/>
          <p:cNvCxnSpPr>
            <a:stCxn id="183" idx="3"/>
            <a:endCxn id="194" idx="1"/>
          </p:cNvCxnSpPr>
          <p:nvPr/>
        </p:nvCxnSpPr>
        <p:spPr>
          <a:xfrm>
            <a:off x="5058069" y="5901874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g1d9142cc089_9_1"/>
          <p:cNvSpPr/>
          <p:nvPr/>
        </p:nvSpPr>
        <p:spPr>
          <a:xfrm>
            <a:off x="4777974" y="2145775"/>
            <a:ext cx="456900" cy="45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d9142cc089_9_1"/>
          <p:cNvCxnSpPr>
            <a:stCxn id="197" idx="4"/>
            <a:endCxn id="167" idx="0"/>
          </p:cNvCxnSpPr>
          <p:nvPr/>
        </p:nvCxnSpPr>
        <p:spPr>
          <a:xfrm>
            <a:off x="5006424" y="2602675"/>
            <a:ext cx="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g1d9142cc089_9_1"/>
          <p:cNvSpPr/>
          <p:nvPr/>
        </p:nvSpPr>
        <p:spPr>
          <a:xfrm>
            <a:off x="7862796" y="2195918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팝업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1d9142cc089_9_1"/>
          <p:cNvCxnSpPr>
            <a:stCxn id="180" idx="1"/>
            <a:endCxn id="175" idx="0"/>
          </p:cNvCxnSpPr>
          <p:nvPr/>
        </p:nvCxnSpPr>
        <p:spPr>
          <a:xfrm flipH="1">
            <a:off x="6676296" y="2330768"/>
            <a:ext cx="1186500" cy="55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g200e76c928c_1_125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{DDD2B3F2-2DB1-431C-B92D-860F3F149F9B}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g200e76c928c_1_125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g200e76c928c_1_12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회원가입(병원회원)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g200e76c928c_1_125"/>
          <p:cNvSpPr/>
          <p:nvPr/>
        </p:nvSpPr>
        <p:spPr>
          <a:xfrm>
            <a:off x="1006892" y="2503226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00e76c928c_1_125"/>
          <p:cNvSpPr txBox="1"/>
          <p:nvPr/>
        </p:nvSpPr>
        <p:spPr>
          <a:xfrm>
            <a:off x="6282048" y="4314683"/>
            <a:ext cx="719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00e76c928c_1_125"/>
          <p:cNvSpPr/>
          <p:nvPr/>
        </p:nvSpPr>
        <p:spPr>
          <a:xfrm>
            <a:off x="5706038" y="4790975"/>
            <a:ext cx="1151982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200e76c928c_1_125"/>
          <p:cNvCxnSpPr>
            <a:stCxn id="207" idx="2"/>
            <a:endCxn id="211" idx="0"/>
          </p:cNvCxnSpPr>
          <p:nvPr/>
        </p:nvCxnSpPr>
        <p:spPr>
          <a:xfrm>
            <a:off x="1741724" y="2934956"/>
            <a:ext cx="6600" cy="33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g200e76c928c_1_125"/>
          <p:cNvCxnSpPr>
            <a:stCxn id="211" idx="2"/>
            <a:endCxn id="213" idx="0"/>
          </p:cNvCxnSpPr>
          <p:nvPr/>
        </p:nvCxnSpPr>
        <p:spPr>
          <a:xfrm flipH="1">
            <a:off x="1741701" y="3703413"/>
            <a:ext cx="660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200e76c928c_1_125"/>
          <p:cNvCxnSpPr>
            <a:stCxn id="215" idx="3"/>
            <a:endCxn id="216" idx="1"/>
          </p:cNvCxnSpPr>
          <p:nvPr/>
        </p:nvCxnSpPr>
        <p:spPr>
          <a:xfrm>
            <a:off x="2378504" y="4979668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200e76c928c_1_125"/>
          <p:cNvSpPr/>
          <p:nvPr/>
        </p:nvSpPr>
        <p:spPr>
          <a:xfrm>
            <a:off x="1106997" y="4728490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00e76c928c_1_125"/>
          <p:cNvSpPr txBox="1"/>
          <p:nvPr/>
        </p:nvSpPr>
        <p:spPr>
          <a:xfrm>
            <a:off x="2170510" y="4598317"/>
            <a:ext cx="136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[회원 db정보 확인]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200e76c928c_1_125"/>
          <p:cNvCxnSpPr>
            <a:stCxn id="215" idx="2"/>
            <a:endCxn id="211" idx="1"/>
          </p:cNvCxnSpPr>
          <p:nvPr/>
        </p:nvCxnSpPr>
        <p:spPr>
          <a:xfrm flipH="1" rot="5400000">
            <a:off x="585951" y="4074046"/>
            <a:ext cx="1743300" cy="570300"/>
          </a:xfrm>
          <a:prstGeom prst="bentConnector4">
            <a:avLst>
              <a:gd fmla="val -13659" name="adj1"/>
              <a:gd fmla="val 1532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200e76c928c_1_125"/>
          <p:cNvSpPr/>
          <p:nvPr/>
        </p:nvSpPr>
        <p:spPr>
          <a:xfrm>
            <a:off x="1105965" y="4052275"/>
            <a:ext cx="1271507" cy="48068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약관동의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g200e76c928c_1_125"/>
          <p:cNvCxnSpPr>
            <a:stCxn id="213" idx="2"/>
            <a:endCxn id="215" idx="0"/>
          </p:cNvCxnSpPr>
          <p:nvPr/>
        </p:nvCxnSpPr>
        <p:spPr>
          <a:xfrm>
            <a:off x="1741719" y="4532961"/>
            <a:ext cx="9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g200e76c928c_1_125"/>
          <p:cNvSpPr txBox="1"/>
          <p:nvPr/>
        </p:nvSpPr>
        <p:spPr>
          <a:xfrm>
            <a:off x="1742753" y="448340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200e76c928c_1_125"/>
          <p:cNvCxnSpPr>
            <a:stCxn id="213" idx="1"/>
            <a:endCxn id="211" idx="1"/>
          </p:cNvCxnSpPr>
          <p:nvPr/>
        </p:nvCxnSpPr>
        <p:spPr>
          <a:xfrm flipH="1" rot="10800000">
            <a:off x="1105965" y="3487418"/>
            <a:ext cx="66300" cy="805200"/>
          </a:xfrm>
          <a:prstGeom prst="bentConnector3">
            <a:avLst>
              <a:gd fmla="val -3591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200e76c928c_1_125"/>
          <p:cNvSpPr txBox="1"/>
          <p:nvPr/>
        </p:nvSpPr>
        <p:spPr>
          <a:xfrm>
            <a:off x="867844" y="3990681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00e76c928c_1_125"/>
          <p:cNvSpPr/>
          <p:nvPr/>
        </p:nvSpPr>
        <p:spPr>
          <a:xfrm>
            <a:off x="3223565" y="4670159"/>
            <a:ext cx="1637425" cy="619041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아이디, 이메일 중복 확인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00e76c928c_1_125"/>
          <p:cNvSpPr txBox="1"/>
          <p:nvPr/>
        </p:nvSpPr>
        <p:spPr>
          <a:xfrm>
            <a:off x="2335653" y="504090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00e76c928c_1_125"/>
          <p:cNvSpPr txBox="1"/>
          <p:nvPr/>
        </p:nvSpPr>
        <p:spPr>
          <a:xfrm>
            <a:off x="1237394" y="5220031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200e76c928c_1_125"/>
          <p:cNvCxnSpPr>
            <a:stCxn id="216" idx="3"/>
            <a:endCxn id="209" idx="1"/>
          </p:cNvCxnSpPr>
          <p:nvPr/>
        </p:nvCxnSpPr>
        <p:spPr>
          <a:xfrm>
            <a:off x="4860990" y="4979680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g200e76c928c_1_125"/>
          <p:cNvSpPr txBox="1"/>
          <p:nvPr/>
        </p:nvSpPr>
        <p:spPr>
          <a:xfrm>
            <a:off x="4861003" y="4670150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200e76c928c_1_125"/>
          <p:cNvCxnSpPr>
            <a:stCxn id="216" idx="2"/>
            <a:endCxn id="211" idx="1"/>
          </p:cNvCxnSpPr>
          <p:nvPr/>
        </p:nvCxnSpPr>
        <p:spPr>
          <a:xfrm flipH="1" rot="5400000">
            <a:off x="1706478" y="2953400"/>
            <a:ext cx="1801500" cy="2870100"/>
          </a:xfrm>
          <a:prstGeom prst="bentConnector4">
            <a:avLst>
              <a:gd fmla="val -10373" name="adj1"/>
              <a:gd fmla="val 1103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200e76c928c_1_125"/>
          <p:cNvSpPr txBox="1"/>
          <p:nvPr/>
        </p:nvSpPr>
        <p:spPr>
          <a:xfrm>
            <a:off x="3534894" y="5289206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00e76c928c_1_125"/>
          <p:cNvSpPr/>
          <p:nvPr/>
        </p:nvSpPr>
        <p:spPr>
          <a:xfrm>
            <a:off x="1172301" y="3271713"/>
            <a:ext cx="1152000" cy="431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회원가입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dee4db58f_2_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g1edee4db58f_2_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계정관리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비밀번호 찾기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g1edee4db58f_2_2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{DDD2B3F2-2DB1-431C-B92D-860F3F149F9B}</a:tableStyleId>
              </a:tblPr>
              <a:tblGrid>
                <a:gridCol w="7344250"/>
                <a:gridCol w="201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회원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g1edee4db58f_2_2"/>
          <p:cNvSpPr/>
          <p:nvPr/>
        </p:nvSpPr>
        <p:spPr>
          <a:xfrm>
            <a:off x="1644017" y="2214951"/>
            <a:ext cx="1469664" cy="431730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비밀번호 찾기 시작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edee4db58f_2_2"/>
          <p:cNvSpPr/>
          <p:nvPr/>
        </p:nvSpPr>
        <p:spPr>
          <a:xfrm>
            <a:off x="6038338" y="3901800"/>
            <a:ext cx="1151982" cy="377406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비밀번호 찾기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edee4db58f_2_2"/>
          <p:cNvSpPr/>
          <p:nvPr/>
        </p:nvSpPr>
        <p:spPr>
          <a:xfrm>
            <a:off x="1072624" y="314535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edee4db58f_2_2"/>
          <p:cNvSpPr/>
          <p:nvPr/>
        </p:nvSpPr>
        <p:spPr>
          <a:xfrm>
            <a:off x="2542524" y="31453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g1edee4db58f_2_2"/>
          <p:cNvCxnSpPr>
            <a:stCxn id="236" idx="2"/>
            <a:endCxn id="238" idx="0"/>
          </p:cNvCxnSpPr>
          <p:nvPr/>
        </p:nvCxnSpPr>
        <p:spPr>
          <a:xfrm rot="5400000">
            <a:off x="1764449" y="2530881"/>
            <a:ext cx="498600" cy="730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g1edee4db58f_2_2"/>
          <p:cNvCxnSpPr>
            <a:stCxn id="236" idx="2"/>
            <a:endCxn id="239" idx="0"/>
          </p:cNvCxnSpPr>
          <p:nvPr/>
        </p:nvCxnSpPr>
        <p:spPr>
          <a:xfrm flipH="1" rot="-5400000">
            <a:off x="2499449" y="2526081"/>
            <a:ext cx="498600" cy="7398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g1edee4db58f_2_2"/>
          <p:cNvSpPr/>
          <p:nvPr/>
        </p:nvSpPr>
        <p:spPr>
          <a:xfrm>
            <a:off x="1012872" y="546370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1edee4db58f_2_2"/>
          <p:cNvCxnSpPr>
            <a:stCxn id="242" idx="1"/>
            <a:endCxn id="238" idx="1"/>
          </p:cNvCxnSpPr>
          <p:nvPr/>
        </p:nvCxnSpPr>
        <p:spPr>
          <a:xfrm flipH="1" rot="10800000">
            <a:off x="1012872" y="3375781"/>
            <a:ext cx="59700" cy="23391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g1edee4db58f_2_2"/>
          <p:cNvSpPr/>
          <p:nvPr/>
        </p:nvSpPr>
        <p:spPr>
          <a:xfrm>
            <a:off x="2545074" y="54844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인증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dee4db58f_2_2"/>
          <p:cNvSpPr/>
          <p:nvPr/>
        </p:nvSpPr>
        <p:spPr>
          <a:xfrm>
            <a:off x="4327374" y="54844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인증번호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g1edee4db58f_2_2"/>
          <p:cNvCxnSpPr>
            <a:stCxn id="242" idx="3"/>
            <a:endCxn id="244" idx="1"/>
          </p:cNvCxnSpPr>
          <p:nvPr/>
        </p:nvCxnSpPr>
        <p:spPr>
          <a:xfrm>
            <a:off x="2284379" y="5714881"/>
            <a:ext cx="2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g1edee4db58f_2_2"/>
          <p:cNvCxnSpPr>
            <a:stCxn id="244" idx="3"/>
            <a:endCxn id="245" idx="1"/>
          </p:cNvCxnSpPr>
          <p:nvPr/>
        </p:nvCxnSpPr>
        <p:spPr>
          <a:xfrm>
            <a:off x="3697074" y="5714880"/>
            <a:ext cx="6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g1edee4db58f_2_2"/>
          <p:cNvCxnSpPr>
            <a:stCxn id="238" idx="2"/>
            <a:endCxn id="242" idx="0"/>
          </p:cNvCxnSpPr>
          <p:nvPr/>
        </p:nvCxnSpPr>
        <p:spPr>
          <a:xfrm>
            <a:off x="1648624" y="3606155"/>
            <a:ext cx="0" cy="18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1edee4db58f_2_2"/>
          <p:cNvSpPr/>
          <p:nvPr/>
        </p:nvSpPr>
        <p:spPr>
          <a:xfrm>
            <a:off x="2482772" y="4525703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edee4db58f_2_2"/>
          <p:cNvSpPr/>
          <p:nvPr/>
        </p:nvSpPr>
        <p:spPr>
          <a:xfrm>
            <a:off x="2482772" y="3814765"/>
            <a:ext cx="1271507" cy="502356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1edee4db58f_2_2"/>
          <p:cNvCxnSpPr>
            <a:stCxn id="239" idx="2"/>
            <a:endCxn id="250" idx="0"/>
          </p:cNvCxnSpPr>
          <p:nvPr/>
        </p:nvCxnSpPr>
        <p:spPr>
          <a:xfrm>
            <a:off x="3118524" y="3606180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g1edee4db58f_2_2"/>
          <p:cNvCxnSpPr>
            <a:stCxn id="250" idx="2"/>
            <a:endCxn id="249" idx="0"/>
          </p:cNvCxnSpPr>
          <p:nvPr/>
        </p:nvCxnSpPr>
        <p:spPr>
          <a:xfrm>
            <a:off x="3118526" y="4317121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g1edee4db58f_2_2"/>
          <p:cNvCxnSpPr>
            <a:stCxn id="250" idx="3"/>
            <a:endCxn id="239" idx="3"/>
          </p:cNvCxnSpPr>
          <p:nvPr/>
        </p:nvCxnSpPr>
        <p:spPr>
          <a:xfrm rot="10800000">
            <a:off x="3694579" y="3375643"/>
            <a:ext cx="59700" cy="6903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g1edee4db58f_2_2"/>
          <p:cNvCxnSpPr>
            <a:stCxn id="249" idx="3"/>
            <a:endCxn id="239" idx="3"/>
          </p:cNvCxnSpPr>
          <p:nvPr/>
        </p:nvCxnSpPr>
        <p:spPr>
          <a:xfrm rot="10800000">
            <a:off x="3694579" y="3375881"/>
            <a:ext cx="59700" cy="1401000"/>
          </a:xfrm>
          <a:prstGeom prst="bentConnector3">
            <a:avLst>
              <a:gd fmla="val -398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g1edee4db58f_2_2"/>
          <p:cNvCxnSpPr>
            <a:stCxn id="249" idx="2"/>
            <a:endCxn id="244" idx="0"/>
          </p:cNvCxnSpPr>
          <p:nvPr/>
        </p:nvCxnSpPr>
        <p:spPr>
          <a:xfrm>
            <a:off x="3118526" y="5028059"/>
            <a:ext cx="240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g1edee4db58f_2_2"/>
          <p:cNvSpPr/>
          <p:nvPr/>
        </p:nvSpPr>
        <p:spPr>
          <a:xfrm>
            <a:off x="4327374" y="4617280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비밀번호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edee4db58f_2_2"/>
          <p:cNvSpPr/>
          <p:nvPr/>
        </p:nvSpPr>
        <p:spPr>
          <a:xfrm>
            <a:off x="4327374" y="3860105"/>
            <a:ext cx="1152000" cy="460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화면 이동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edee4db58f_2_2"/>
          <p:cNvCxnSpPr>
            <a:stCxn id="245" idx="0"/>
            <a:endCxn id="256" idx="2"/>
          </p:cNvCxnSpPr>
          <p:nvPr/>
        </p:nvCxnSpPr>
        <p:spPr>
          <a:xfrm rot="10800000">
            <a:off x="4903374" y="5077980"/>
            <a:ext cx="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g1edee4db58f_2_2"/>
          <p:cNvCxnSpPr>
            <a:stCxn id="256" idx="0"/>
            <a:endCxn id="257" idx="2"/>
          </p:cNvCxnSpPr>
          <p:nvPr/>
        </p:nvCxnSpPr>
        <p:spPr>
          <a:xfrm rot="10800000">
            <a:off x="4903374" y="432088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g1edee4db58f_2_2"/>
          <p:cNvCxnSpPr>
            <a:stCxn id="257" idx="3"/>
            <a:endCxn id="237" idx="1"/>
          </p:cNvCxnSpPr>
          <p:nvPr/>
        </p:nvCxnSpPr>
        <p:spPr>
          <a:xfrm>
            <a:off x="5479374" y="4090505"/>
            <a:ext cx="5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g1edee4db58f_2_2"/>
          <p:cNvSpPr txBox="1"/>
          <p:nvPr/>
        </p:nvSpPr>
        <p:spPr>
          <a:xfrm>
            <a:off x="2208528" y="548522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edee4db58f_2_2"/>
          <p:cNvSpPr txBox="1"/>
          <p:nvPr/>
        </p:nvSpPr>
        <p:spPr>
          <a:xfrm>
            <a:off x="831294" y="540056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edee4db58f_2_2"/>
          <p:cNvSpPr txBox="1"/>
          <p:nvPr/>
        </p:nvSpPr>
        <p:spPr>
          <a:xfrm>
            <a:off x="3220503" y="507797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edee4db58f_2_2"/>
          <p:cNvSpPr txBox="1"/>
          <p:nvPr/>
        </p:nvSpPr>
        <p:spPr>
          <a:xfrm>
            <a:off x="3158578" y="4298225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edee4db58f_2_2"/>
          <p:cNvSpPr txBox="1"/>
          <p:nvPr/>
        </p:nvSpPr>
        <p:spPr>
          <a:xfrm>
            <a:off x="3668432" y="452561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edee4db58f_2_2"/>
          <p:cNvSpPr txBox="1"/>
          <p:nvPr/>
        </p:nvSpPr>
        <p:spPr>
          <a:xfrm>
            <a:off x="3668444" y="3822969"/>
            <a:ext cx="35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g1d818c4a2e7_3_172"/>
          <p:cNvGraphicFramePr/>
          <p:nvPr/>
        </p:nvGraphicFramePr>
        <p:xfrm>
          <a:off x="273050" y="170023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g1d818c4a2e7_3_172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d818c4a2e7_3_172"/>
          <p:cNvSpPr/>
          <p:nvPr/>
        </p:nvSpPr>
        <p:spPr>
          <a:xfrm>
            <a:off x="2015396" y="2524746"/>
            <a:ext cx="1342548" cy="36028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동물병원 찾기 및 상세항목 조회 시작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d818c4a2e7_3_172"/>
          <p:cNvSpPr/>
          <p:nvPr/>
        </p:nvSpPr>
        <p:spPr>
          <a:xfrm>
            <a:off x="3807251" y="2538666"/>
            <a:ext cx="967200" cy="343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방법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g1d818c4a2e7_3_17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동물병원검색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동물병원 찾기 및 상세항목 조회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6" name="Google Shape;276;g1d818c4a2e7_3_172"/>
          <p:cNvCxnSpPr>
            <a:stCxn id="274" idx="3"/>
            <a:endCxn id="277" idx="1"/>
          </p:cNvCxnSpPr>
          <p:nvPr/>
        </p:nvCxnSpPr>
        <p:spPr>
          <a:xfrm flipH="1" rot="10800000">
            <a:off x="4774451" y="2704866"/>
            <a:ext cx="3579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g1d818c4a2e7_3_172"/>
          <p:cNvCxnSpPr>
            <a:stCxn id="274" idx="2"/>
            <a:endCxn id="279" idx="0"/>
          </p:cNvCxnSpPr>
          <p:nvPr/>
        </p:nvCxnSpPr>
        <p:spPr>
          <a:xfrm flipH="1">
            <a:off x="4283351" y="2882466"/>
            <a:ext cx="7500" cy="53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g1d818c4a2e7_3_172"/>
          <p:cNvSpPr txBox="1"/>
          <p:nvPr/>
        </p:nvSpPr>
        <p:spPr>
          <a:xfrm>
            <a:off x="3510550" y="3040800"/>
            <a:ext cx="715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d818c4a2e7_3_172"/>
          <p:cNvSpPr/>
          <p:nvPr/>
        </p:nvSpPr>
        <p:spPr>
          <a:xfrm>
            <a:off x="3799675" y="5019472"/>
            <a:ext cx="967200" cy="343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동물병원 목록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d818c4a2e7_3_172"/>
          <p:cNvSpPr txBox="1"/>
          <p:nvPr/>
        </p:nvSpPr>
        <p:spPr>
          <a:xfrm>
            <a:off x="4619100" y="2316813"/>
            <a:ext cx="715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현재위치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d818c4a2e7_3_172"/>
          <p:cNvSpPr txBox="1"/>
          <p:nvPr/>
        </p:nvSpPr>
        <p:spPr>
          <a:xfrm>
            <a:off x="5310748" y="2930738"/>
            <a:ext cx="416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1d818c4a2e7_3_172"/>
          <p:cNvCxnSpPr>
            <a:stCxn id="273" idx="3"/>
            <a:endCxn id="274" idx="1"/>
          </p:cNvCxnSpPr>
          <p:nvPr/>
        </p:nvCxnSpPr>
        <p:spPr>
          <a:xfrm>
            <a:off x="3357944" y="2704890"/>
            <a:ext cx="4494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g1d818c4a2e7_3_172"/>
          <p:cNvCxnSpPr>
            <a:stCxn id="281" idx="3"/>
            <a:endCxn id="286" idx="1"/>
          </p:cNvCxnSpPr>
          <p:nvPr/>
        </p:nvCxnSpPr>
        <p:spPr>
          <a:xfrm flipH="1" rot="10800000">
            <a:off x="4766875" y="5176072"/>
            <a:ext cx="627900" cy="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g1d818c4a2e7_3_172"/>
          <p:cNvSpPr/>
          <p:nvPr/>
        </p:nvSpPr>
        <p:spPr>
          <a:xfrm>
            <a:off x="5394725" y="4896025"/>
            <a:ext cx="967200" cy="559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동물병원 상세정보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(+병원후기)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d818c4a2e7_3_172"/>
          <p:cNvSpPr txBox="1"/>
          <p:nvPr/>
        </p:nvSpPr>
        <p:spPr>
          <a:xfrm>
            <a:off x="6168065" y="2408823"/>
            <a:ext cx="20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d818c4a2e7_3_172"/>
          <p:cNvSpPr/>
          <p:nvPr/>
        </p:nvSpPr>
        <p:spPr>
          <a:xfrm>
            <a:off x="5132325" y="2479025"/>
            <a:ext cx="1076350" cy="451725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정보 권한 동의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g1d818c4a2e7_3_172"/>
          <p:cNvCxnSpPr>
            <a:stCxn id="277" idx="3"/>
            <a:endCxn id="289" idx="3"/>
          </p:cNvCxnSpPr>
          <p:nvPr/>
        </p:nvCxnSpPr>
        <p:spPr>
          <a:xfrm flipH="1">
            <a:off x="4821475" y="2704888"/>
            <a:ext cx="1387200" cy="1753200"/>
          </a:xfrm>
          <a:prstGeom prst="bentConnector3">
            <a:avLst>
              <a:gd fmla="val -1716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g1d818c4a2e7_3_172"/>
          <p:cNvCxnSpPr>
            <a:stCxn id="279" idx="2"/>
            <a:endCxn id="289" idx="0"/>
          </p:cNvCxnSpPr>
          <p:nvPr/>
        </p:nvCxnSpPr>
        <p:spPr>
          <a:xfrm>
            <a:off x="4283275" y="3980613"/>
            <a:ext cx="0" cy="1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g1d818c4a2e7_3_172"/>
          <p:cNvSpPr/>
          <p:nvPr/>
        </p:nvSpPr>
        <p:spPr>
          <a:xfrm>
            <a:off x="3745100" y="3420963"/>
            <a:ext cx="1076350" cy="55965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시,군,구 지역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g1d818c4a2e7_3_172"/>
          <p:cNvCxnSpPr>
            <a:stCxn id="277" idx="2"/>
            <a:endCxn id="279" idx="3"/>
          </p:cNvCxnSpPr>
          <p:nvPr/>
        </p:nvCxnSpPr>
        <p:spPr>
          <a:xfrm rot="5400000">
            <a:off x="4860950" y="2891300"/>
            <a:ext cx="770100" cy="849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g1d818c4a2e7_3_172"/>
          <p:cNvCxnSpPr>
            <a:stCxn id="289" idx="2"/>
            <a:endCxn id="281" idx="0"/>
          </p:cNvCxnSpPr>
          <p:nvPr/>
        </p:nvCxnSpPr>
        <p:spPr>
          <a:xfrm>
            <a:off x="4283275" y="4737888"/>
            <a:ext cx="0" cy="28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g1d818c4a2e7_3_172"/>
          <p:cNvCxnSpPr>
            <a:stCxn id="294" idx="2"/>
            <a:endCxn id="295" idx="0"/>
          </p:cNvCxnSpPr>
          <p:nvPr/>
        </p:nvCxnSpPr>
        <p:spPr>
          <a:xfrm>
            <a:off x="7589850" y="5363276"/>
            <a:ext cx="0" cy="36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g1d818c4a2e7_3_172"/>
          <p:cNvSpPr/>
          <p:nvPr/>
        </p:nvSpPr>
        <p:spPr>
          <a:xfrm>
            <a:off x="7106250" y="5019476"/>
            <a:ext cx="967200" cy="343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 후기 목록 상세조회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g1d818c4a2e7_3_172"/>
          <p:cNvCxnSpPr>
            <a:stCxn id="286" idx="3"/>
            <a:endCxn id="294" idx="1"/>
          </p:cNvCxnSpPr>
          <p:nvPr/>
        </p:nvCxnSpPr>
        <p:spPr>
          <a:xfrm>
            <a:off x="6361925" y="5175925"/>
            <a:ext cx="7443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g1d818c4a2e7_3_172"/>
          <p:cNvSpPr/>
          <p:nvPr/>
        </p:nvSpPr>
        <p:spPr>
          <a:xfrm>
            <a:off x="3745100" y="4178238"/>
            <a:ext cx="1076350" cy="55965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 태그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d818c4a2e7_3_172"/>
          <p:cNvSpPr/>
          <p:nvPr/>
        </p:nvSpPr>
        <p:spPr>
          <a:xfrm>
            <a:off x="6918571" y="5725395"/>
            <a:ext cx="1342548" cy="36028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동물병원 찾기 및 상세항목 조회 시작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d818c4a2e7_3_172"/>
          <p:cNvSpPr/>
          <p:nvPr/>
        </p:nvSpPr>
        <p:spPr>
          <a:xfrm>
            <a:off x="7106250" y="4114300"/>
            <a:ext cx="967200" cy="343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동물병원 스크랩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1d818c4a2e7_3_172"/>
          <p:cNvCxnSpPr>
            <a:stCxn id="297" idx="2"/>
            <a:endCxn id="286" idx="0"/>
          </p:cNvCxnSpPr>
          <p:nvPr/>
        </p:nvCxnSpPr>
        <p:spPr>
          <a:xfrm rot="5400000">
            <a:off x="6515100" y="3821350"/>
            <a:ext cx="438000" cy="1711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g1d818c4a2e7_3_172"/>
          <p:cNvCxnSpPr>
            <a:stCxn id="297" idx="2"/>
            <a:endCxn id="294" idx="0"/>
          </p:cNvCxnSpPr>
          <p:nvPr/>
        </p:nvCxnSpPr>
        <p:spPr>
          <a:xfrm flipH="1" rot="-5400000">
            <a:off x="7309500" y="4738450"/>
            <a:ext cx="5613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g1d818c4a2e7_3_27"/>
          <p:cNvGraphicFramePr/>
          <p:nvPr/>
        </p:nvGraphicFramePr>
        <p:xfrm>
          <a:off x="273050" y="170023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{0C098287-A4EB-4B12-98A7-662A15CB3983}</a:tableStyleId>
              </a:tblPr>
              <a:tblGrid>
                <a:gridCol w="9359900"/>
              </a:tblGrid>
              <a:tr h="37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g1d818c4a2e7_3_27"/>
          <p:cNvSpPr txBox="1"/>
          <p:nvPr>
            <p:ph idx="3" type="body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Flow Chart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d818c4a2e7_3_27"/>
          <p:cNvSpPr/>
          <p:nvPr/>
        </p:nvSpPr>
        <p:spPr>
          <a:xfrm>
            <a:off x="330700" y="2346013"/>
            <a:ext cx="1268406" cy="4572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커뮤니티, 병원후기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 이용</a:t>
            </a: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시작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d818c4a2e7_3_27"/>
          <p:cNvSpPr/>
          <p:nvPr/>
        </p:nvSpPr>
        <p:spPr>
          <a:xfrm>
            <a:off x="2023020" y="2444866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 목록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1d818c4a2e7_3_27"/>
          <p:cNvCxnSpPr>
            <a:stCxn id="306" idx="3"/>
            <a:endCxn id="307" idx="1"/>
          </p:cNvCxnSpPr>
          <p:nvPr/>
        </p:nvCxnSpPr>
        <p:spPr>
          <a:xfrm>
            <a:off x="1599106" y="2574622"/>
            <a:ext cx="4239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9" name="Google Shape;309;g1d818c4a2e7_3_2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{A2CA7AA1-7360-4EA4-8C8E-8C3B17B9BE5C}</a:tableStyleId>
              </a:tblPr>
              <a:tblGrid>
                <a:gridCol w="1314450"/>
                <a:gridCol w="1349275"/>
                <a:gridCol w="1368150"/>
                <a:gridCol w="3168350"/>
                <a:gridCol w="864100"/>
                <a:gridCol w="1295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슬기로운 반려생활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(L.2)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공유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SubFow ID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SubFlow (L.3)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/>
                        <a:t>커뮤니티, 병원후기 게시판, </a:t>
                      </a:r>
                      <a:r>
                        <a:rPr lang="ko-KR" sz="1100"/>
                        <a:t>댓글</a:t>
                      </a:r>
                      <a:r>
                        <a:rPr lang="ko-KR" sz="1100" u="none" cap="none" strike="noStrike"/>
                        <a:t> 이용</a:t>
                      </a:r>
                      <a:endParaRPr sz="1100" u="none" cap="none" strike="noStrike"/>
                    </a:p>
                  </a:txBody>
                  <a:tcPr marT="38100" marB="38100" marR="38100" marL="381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00" marB="38100" marR="38100" marL="381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g1d818c4a2e7_3_27"/>
          <p:cNvSpPr/>
          <p:nvPr/>
        </p:nvSpPr>
        <p:spPr>
          <a:xfrm>
            <a:off x="5018468" y="3848094"/>
            <a:ext cx="10242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 상세조회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d818c4a2e7_3_27"/>
          <p:cNvSpPr/>
          <p:nvPr/>
        </p:nvSpPr>
        <p:spPr>
          <a:xfrm>
            <a:off x="5038311" y="2440463"/>
            <a:ext cx="9672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 작성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g1d818c4a2e7_3_27"/>
          <p:cNvCxnSpPr>
            <a:stCxn id="313" idx="3"/>
            <a:endCxn id="310" idx="1"/>
          </p:cNvCxnSpPr>
          <p:nvPr/>
        </p:nvCxnSpPr>
        <p:spPr>
          <a:xfrm>
            <a:off x="4470695" y="3996441"/>
            <a:ext cx="5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g1d818c4a2e7_3_27"/>
          <p:cNvCxnSpPr>
            <a:stCxn id="311" idx="3"/>
            <a:endCxn id="315" idx="1"/>
          </p:cNvCxnSpPr>
          <p:nvPr/>
        </p:nvCxnSpPr>
        <p:spPr>
          <a:xfrm>
            <a:off x="6005511" y="2588663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g1d818c4a2e7_3_27"/>
          <p:cNvSpPr/>
          <p:nvPr/>
        </p:nvSpPr>
        <p:spPr>
          <a:xfrm>
            <a:off x="9197875" y="3183151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d818c4a2e7_3_27"/>
          <p:cNvSpPr/>
          <p:nvPr/>
        </p:nvSpPr>
        <p:spPr>
          <a:xfrm>
            <a:off x="2327520" y="3100526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d818c4a2e7_3_27"/>
          <p:cNvSpPr/>
          <p:nvPr/>
        </p:nvSpPr>
        <p:spPr>
          <a:xfrm>
            <a:off x="7863150" y="2445975"/>
            <a:ext cx="13962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병원후기 영수증 인증 팝업창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d818c4a2e7_3_27"/>
          <p:cNvSpPr/>
          <p:nvPr/>
        </p:nvSpPr>
        <p:spPr>
          <a:xfrm>
            <a:off x="6493635" y="3848094"/>
            <a:ext cx="14493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 수정 및 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d818c4a2e7_3_27"/>
          <p:cNvSpPr/>
          <p:nvPr/>
        </p:nvSpPr>
        <p:spPr>
          <a:xfrm>
            <a:off x="5350577" y="4414145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d818c4a2e7_3_27"/>
          <p:cNvSpPr/>
          <p:nvPr/>
        </p:nvSpPr>
        <p:spPr>
          <a:xfrm>
            <a:off x="8416939" y="3816439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g1d818c4a2e7_3_27"/>
          <p:cNvCxnSpPr>
            <a:stCxn id="319" idx="3"/>
            <a:endCxn id="321" idx="2"/>
          </p:cNvCxnSpPr>
          <p:nvPr/>
        </p:nvCxnSpPr>
        <p:spPr>
          <a:xfrm>
            <a:off x="7942935" y="3996294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g1d818c4a2e7_3_27"/>
          <p:cNvCxnSpPr>
            <a:stCxn id="324" idx="2"/>
            <a:endCxn id="325" idx="0"/>
          </p:cNvCxnSpPr>
          <p:nvPr/>
        </p:nvCxnSpPr>
        <p:spPr>
          <a:xfrm>
            <a:off x="8854025" y="5546502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g1d818c4a2e7_3_27"/>
          <p:cNvSpPr/>
          <p:nvPr/>
        </p:nvSpPr>
        <p:spPr>
          <a:xfrm>
            <a:off x="3281957" y="2304131"/>
            <a:ext cx="1210500" cy="55965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상태 확인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d818c4a2e7_3_27"/>
          <p:cNvSpPr/>
          <p:nvPr/>
        </p:nvSpPr>
        <p:spPr>
          <a:xfrm>
            <a:off x="6381847" y="2308838"/>
            <a:ext cx="1268400" cy="55965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병원후기 작성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g1d818c4a2e7_3_27"/>
          <p:cNvCxnSpPr>
            <a:stCxn id="315" idx="3"/>
            <a:endCxn id="318" idx="1"/>
          </p:cNvCxnSpPr>
          <p:nvPr/>
        </p:nvCxnSpPr>
        <p:spPr>
          <a:xfrm>
            <a:off x="7650247" y="2588663"/>
            <a:ext cx="2130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g1d818c4a2e7_3_27"/>
          <p:cNvCxnSpPr>
            <a:stCxn id="311" idx="2"/>
            <a:endCxn id="329" idx="1"/>
          </p:cNvCxnSpPr>
          <p:nvPr/>
        </p:nvCxnSpPr>
        <p:spPr>
          <a:xfrm flipH="1" rot="-5400000">
            <a:off x="5643711" y="2615063"/>
            <a:ext cx="619800" cy="863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g1d818c4a2e7_3_27"/>
          <p:cNvSpPr/>
          <p:nvPr/>
        </p:nvSpPr>
        <p:spPr>
          <a:xfrm>
            <a:off x="6385360" y="3076888"/>
            <a:ext cx="1268400" cy="559650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작성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g1d818c4a2e7_3_27"/>
          <p:cNvCxnSpPr>
            <a:stCxn id="329" idx="3"/>
            <a:endCxn id="316" idx="2"/>
          </p:cNvCxnSpPr>
          <p:nvPr/>
        </p:nvCxnSpPr>
        <p:spPr>
          <a:xfrm>
            <a:off x="7653760" y="3356713"/>
            <a:ext cx="15441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g1d818c4a2e7_3_27"/>
          <p:cNvCxnSpPr>
            <a:endCxn id="319" idx="1"/>
          </p:cNvCxnSpPr>
          <p:nvPr/>
        </p:nvCxnSpPr>
        <p:spPr>
          <a:xfrm flipH="1" rot="10800000">
            <a:off x="6223335" y="3996294"/>
            <a:ext cx="2703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g1d818c4a2e7_3_27"/>
          <p:cNvSpPr/>
          <p:nvPr/>
        </p:nvSpPr>
        <p:spPr>
          <a:xfrm>
            <a:off x="3274557" y="3202193"/>
            <a:ext cx="1222591" cy="457200"/>
          </a:xfrm>
          <a:prstGeom prst="flowChartPredefinedProcess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d818c4a2e7_3_27"/>
          <p:cNvSpPr txBox="1"/>
          <p:nvPr/>
        </p:nvSpPr>
        <p:spPr>
          <a:xfrm>
            <a:off x="3637200" y="2755475"/>
            <a:ext cx="2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g1d818c4a2e7_3_27"/>
          <p:cNvCxnSpPr>
            <a:stCxn id="326" idx="2"/>
            <a:endCxn id="332" idx="0"/>
          </p:cNvCxnSpPr>
          <p:nvPr/>
        </p:nvCxnSpPr>
        <p:spPr>
          <a:xfrm flipH="1">
            <a:off x="3885707" y="2863781"/>
            <a:ext cx="1500" cy="3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g1d818c4a2e7_3_27"/>
          <p:cNvCxnSpPr>
            <a:stCxn id="317" idx="0"/>
            <a:endCxn id="307" idx="2"/>
          </p:cNvCxnSpPr>
          <p:nvPr/>
        </p:nvCxnSpPr>
        <p:spPr>
          <a:xfrm rot="10800000">
            <a:off x="2506620" y="2714426"/>
            <a:ext cx="900" cy="38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g1d818c4a2e7_3_27"/>
          <p:cNvCxnSpPr>
            <a:stCxn id="311" idx="2"/>
            <a:endCxn id="310" idx="0"/>
          </p:cNvCxnSpPr>
          <p:nvPr/>
        </p:nvCxnSpPr>
        <p:spPr>
          <a:xfrm>
            <a:off x="5521911" y="2736863"/>
            <a:ext cx="8700" cy="11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g1d818c4a2e7_3_27"/>
          <p:cNvCxnSpPr>
            <a:stCxn id="318" idx="3"/>
            <a:endCxn id="316" idx="0"/>
          </p:cNvCxnSpPr>
          <p:nvPr/>
        </p:nvCxnSpPr>
        <p:spPr>
          <a:xfrm>
            <a:off x="9259350" y="2594175"/>
            <a:ext cx="118500" cy="588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g1d818c4a2e7_3_27"/>
          <p:cNvSpPr txBox="1"/>
          <p:nvPr/>
        </p:nvSpPr>
        <p:spPr>
          <a:xfrm>
            <a:off x="4470700" y="2309275"/>
            <a:ext cx="27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d818c4a2e7_3_27"/>
          <p:cNvSpPr/>
          <p:nvPr/>
        </p:nvSpPr>
        <p:spPr>
          <a:xfrm>
            <a:off x="6507875" y="5690441"/>
            <a:ext cx="1268406" cy="457218"/>
          </a:xfrm>
          <a:prstGeom prst="flowChartTermina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커뮤니티, 병원후기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 이용</a:t>
            </a: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종료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d818c4a2e7_3_27"/>
          <p:cNvSpPr txBox="1"/>
          <p:nvPr/>
        </p:nvSpPr>
        <p:spPr>
          <a:xfrm>
            <a:off x="8954908" y="2763112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[저장]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d818c4a2e7_3_27"/>
          <p:cNvSpPr txBox="1"/>
          <p:nvPr/>
        </p:nvSpPr>
        <p:spPr>
          <a:xfrm>
            <a:off x="8251321" y="3346462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[저장]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d818c4a2e7_3_27"/>
          <p:cNvSpPr/>
          <p:nvPr/>
        </p:nvSpPr>
        <p:spPr>
          <a:xfrm>
            <a:off x="6493635" y="5230883"/>
            <a:ext cx="14493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게시물 및 댓글 신고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d818c4a2e7_3_27"/>
          <p:cNvSpPr/>
          <p:nvPr/>
        </p:nvSpPr>
        <p:spPr>
          <a:xfrm>
            <a:off x="8155925" y="5250102"/>
            <a:ext cx="13962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신고 유형 선택</a:t>
            </a: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팝업창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g1d818c4a2e7_3_27"/>
          <p:cNvCxnSpPr>
            <a:endCxn id="324" idx="1"/>
          </p:cNvCxnSpPr>
          <p:nvPr/>
        </p:nvCxnSpPr>
        <p:spPr>
          <a:xfrm>
            <a:off x="7942925" y="5392902"/>
            <a:ext cx="2130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g1d818c4a2e7_3_27"/>
          <p:cNvSpPr/>
          <p:nvPr/>
        </p:nvSpPr>
        <p:spPr>
          <a:xfrm>
            <a:off x="8674027" y="5771147"/>
            <a:ext cx="360000" cy="360000"/>
          </a:xfrm>
          <a:prstGeom prst="flowChartConnector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1d818c4a2e7_3_27"/>
          <p:cNvCxnSpPr>
            <a:stCxn id="320" idx="0"/>
            <a:endCxn id="310" idx="2"/>
          </p:cNvCxnSpPr>
          <p:nvPr/>
        </p:nvCxnSpPr>
        <p:spPr>
          <a:xfrm rot="10800000">
            <a:off x="5530577" y="4144445"/>
            <a:ext cx="0" cy="26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3" name="Google Shape;313;g1d818c4a2e7_3_27"/>
          <p:cNvSpPr/>
          <p:nvPr/>
        </p:nvSpPr>
        <p:spPr>
          <a:xfrm>
            <a:off x="3503495" y="3861591"/>
            <a:ext cx="967200" cy="26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즐겨찾기</a:t>
            </a:r>
            <a:endParaRPr sz="900"/>
          </a:p>
        </p:txBody>
      </p:sp>
      <p:cxnSp>
        <p:nvCxnSpPr>
          <p:cNvPr id="345" name="Google Shape;345;g1d818c4a2e7_3_27"/>
          <p:cNvCxnSpPr>
            <a:stCxn id="310" idx="3"/>
            <a:endCxn id="339" idx="1"/>
          </p:cNvCxnSpPr>
          <p:nvPr/>
        </p:nvCxnSpPr>
        <p:spPr>
          <a:xfrm>
            <a:off x="6042668" y="3996294"/>
            <a:ext cx="465300" cy="1922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g1d818c4a2e7_3_27"/>
          <p:cNvCxnSpPr>
            <a:stCxn id="310" idx="3"/>
            <a:endCxn id="342" idx="1"/>
          </p:cNvCxnSpPr>
          <p:nvPr/>
        </p:nvCxnSpPr>
        <p:spPr>
          <a:xfrm>
            <a:off x="6042668" y="3996294"/>
            <a:ext cx="450900" cy="1382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g1d818c4a2e7_3_27"/>
          <p:cNvCxnSpPr>
            <a:stCxn id="307" idx="3"/>
          </p:cNvCxnSpPr>
          <p:nvPr/>
        </p:nvCxnSpPr>
        <p:spPr>
          <a:xfrm>
            <a:off x="2990220" y="2579716"/>
            <a:ext cx="3156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g1d818c4a2e7_3_27"/>
          <p:cNvSpPr/>
          <p:nvPr/>
        </p:nvSpPr>
        <p:spPr>
          <a:xfrm>
            <a:off x="6507985" y="4771208"/>
            <a:ext cx="14493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작성 및 수정, 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d818c4a2e7_3_27"/>
          <p:cNvSpPr/>
          <p:nvPr/>
        </p:nvSpPr>
        <p:spPr>
          <a:xfrm>
            <a:off x="6507986" y="4300820"/>
            <a:ext cx="967200" cy="296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댓글 </a:t>
            </a: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작성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d818c4a2e7_3_27"/>
          <p:cNvSpPr txBox="1"/>
          <p:nvPr/>
        </p:nvSpPr>
        <p:spPr>
          <a:xfrm>
            <a:off x="7820540" y="4171705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[저장]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g1d818c4a2e7_3_27"/>
          <p:cNvCxnSpPr>
            <a:stCxn id="326" idx="3"/>
            <a:endCxn id="311" idx="1"/>
          </p:cNvCxnSpPr>
          <p:nvPr/>
        </p:nvCxnSpPr>
        <p:spPr>
          <a:xfrm>
            <a:off x="4492457" y="2583956"/>
            <a:ext cx="5460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g1d818c4a2e7_3_27"/>
          <p:cNvCxnSpPr>
            <a:stCxn id="348" idx="3"/>
            <a:endCxn id="321" idx="4"/>
          </p:cNvCxnSpPr>
          <p:nvPr/>
        </p:nvCxnSpPr>
        <p:spPr>
          <a:xfrm flipH="1" rot="10800000">
            <a:off x="7957285" y="4176308"/>
            <a:ext cx="639600" cy="74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g1d818c4a2e7_3_27"/>
          <p:cNvCxnSpPr>
            <a:stCxn id="310" idx="3"/>
            <a:endCxn id="349" idx="1"/>
          </p:cNvCxnSpPr>
          <p:nvPr/>
        </p:nvCxnSpPr>
        <p:spPr>
          <a:xfrm>
            <a:off x="6042668" y="3996294"/>
            <a:ext cx="465300" cy="452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g1d818c4a2e7_3_27"/>
          <p:cNvCxnSpPr>
            <a:stCxn id="310" idx="3"/>
            <a:endCxn id="348" idx="1"/>
          </p:cNvCxnSpPr>
          <p:nvPr/>
        </p:nvCxnSpPr>
        <p:spPr>
          <a:xfrm>
            <a:off x="6042668" y="3996294"/>
            <a:ext cx="465300" cy="923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g1d818c4a2e7_3_27"/>
          <p:cNvCxnSpPr>
            <a:stCxn id="349" idx="3"/>
            <a:endCxn id="321" idx="4"/>
          </p:cNvCxnSpPr>
          <p:nvPr/>
        </p:nvCxnSpPr>
        <p:spPr>
          <a:xfrm flipH="1" rot="10800000">
            <a:off x="7475186" y="4176320"/>
            <a:ext cx="1121700" cy="27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2007-10-15T08:30:37Z</dcterms:created>
  <dc:creator>Yoon Sung Han</dc:creator>
</cp:coreProperties>
</file>