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3"/>
  </p:notesMasterIdLst>
  <p:sldIdLst>
    <p:sldId id="282" r:id="rId2"/>
  </p:sldIdLst>
  <p:sldSz cx="12192000" cy="6858000"/>
  <p:notesSz cx="6858000" cy="9144000"/>
  <p:embeddedFontLst>
    <p:embeddedFont>
      <p:font typeface="Calibri Light" panose="020F0302020204030204" pitchFamily="34" charset="0"/>
      <p:regular r:id="rId4"/>
      <p:italic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배달의민족 주아" panose="020B0600000101010101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예진" initials="최" lastIdx="1" clrIdx="0">
    <p:extLst>
      <p:ext uri="{19B8F6BF-5375-455C-9EA6-DF929625EA0E}">
        <p15:presenceInfo xmlns:p15="http://schemas.microsoft.com/office/powerpoint/2012/main" userId="최예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E242"/>
    <a:srgbClr val="00C300"/>
    <a:srgbClr val="CC0000"/>
    <a:srgbClr val="6C483B"/>
    <a:srgbClr val="DBAFC3"/>
    <a:srgbClr val="F8C5C8"/>
    <a:srgbClr val="FF5454"/>
    <a:srgbClr val="BE7459"/>
    <a:srgbClr val="FE3A72"/>
    <a:srgbClr val="4F3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508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624" y="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commentAuthors" Target="commentAuthor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2A4-CF72-4344-8C69-43DDE5CA234F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F560F-4776-4B53-B168-FB79C2907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509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980D-4850-4BAC-86DE-E62C5B36895B}" type="datetime1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DD8-6976-49CA-AA7F-13E5A315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993884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E49-D4FF-412B-8C81-0578CCB987FF}" type="datetime1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DD8-6976-49CA-AA7F-13E5A315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54096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280E-0748-4782-A960-79E48203D34F}" type="datetime1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DD8-6976-49CA-AA7F-13E5A315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646606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54FC-1DED-43FA-AA2C-3385472DE259}" type="datetime1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DD8-6976-49CA-AA7F-13E5A315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78789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6608-0739-4E09-96AE-173235EAAB58}" type="datetime1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DD8-6976-49CA-AA7F-13E5A315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86659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70F6-0B98-4C46-882D-7F5CD3082E47}" type="datetime1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DD8-6976-49CA-AA7F-13E5A315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638456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BB72-5267-433D-8311-8999645DB309}" type="datetime1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DD8-6976-49CA-AA7F-13E5A315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180984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0624-CEBE-48A9-9F03-84AA5138C3F2}" type="datetime1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DD8-6976-49CA-AA7F-13E5A315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754368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896-3789-45C3-968A-96C0288F56B1}" type="datetime1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DD8-6976-49CA-AA7F-13E5A315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219285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00C2-4FC3-4ACD-AA2F-34B24811DE92}" type="datetime1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DD8-6976-49CA-AA7F-13E5A315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63923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3927-816C-49A8-9FA4-E5C6E2AF0E27}" type="datetime1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DD8-6976-49CA-AA7F-13E5A315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70543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D1690-9370-4FAC-BABD-857A651BCE46}" type="datetime1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38DD8-6976-49CA-AA7F-13E5A315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8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fade/>
  </p:transition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444831" y="355265"/>
            <a:ext cx="11302337" cy="6147470"/>
          </a:xfrm>
          <a:prstGeom prst="roundRect">
            <a:avLst>
              <a:gd name="adj" fmla="val 5472"/>
            </a:avLst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956596" y="729279"/>
            <a:ext cx="6587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5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관련 연구 및 </a:t>
            </a:r>
            <a:r>
              <a:rPr lang="ko-KR" altLang="en-US" sz="4000" b="1" spc="-150" dirty="0" smtClean="0">
                <a:latin typeface="210 앱굴림 L" panose="02020603020101020101" pitchFamily="18" charset="-127"/>
                <a:ea typeface="210 앱굴림 L" panose="02020603020101020101" pitchFamily="18" charset="-127"/>
              </a:rPr>
              <a:t>사례</a:t>
            </a:r>
            <a:r>
              <a:rPr lang="en-US" altLang="ko-KR" sz="4000" b="1" spc="-150" dirty="0" smtClean="0">
                <a:latin typeface="210 앱굴림 L" panose="02020603020101020101" pitchFamily="18" charset="-127"/>
                <a:ea typeface="210 앱굴림 L" panose="02020603020101020101" pitchFamily="18" charset="-127"/>
              </a:rPr>
              <a:t>(</a:t>
            </a:r>
            <a:r>
              <a:rPr lang="ko-KR" altLang="en-US" sz="4000" b="1" spc="-150" dirty="0" smtClean="0">
                <a:latin typeface="210 앱굴림 L" panose="02020603020101020101" pitchFamily="18" charset="-127"/>
                <a:ea typeface="210 앱굴림 L" panose="02020603020101020101" pitchFamily="18" charset="-127"/>
              </a:rPr>
              <a:t>수정사항</a:t>
            </a:r>
            <a:r>
              <a:rPr lang="en-US" altLang="ko-KR" sz="4000" b="1" spc="-150" dirty="0" smtClean="0"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  <a:endParaRPr lang="ko-KR" altLang="en-US" sz="4000" b="1" spc="-15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948097" y="794327"/>
            <a:ext cx="700677" cy="606406"/>
            <a:chOff x="4678084" y="5186204"/>
            <a:chExt cx="700677" cy="606406"/>
          </a:xfrm>
        </p:grpSpPr>
        <p:grpSp>
          <p:nvGrpSpPr>
            <p:cNvPr id="36" name="그룹 35"/>
            <p:cNvGrpSpPr/>
            <p:nvPr/>
          </p:nvGrpSpPr>
          <p:grpSpPr>
            <a:xfrm>
              <a:off x="4678084" y="5186204"/>
              <a:ext cx="700677" cy="606406"/>
              <a:chOff x="4678085" y="2202513"/>
              <a:chExt cx="700677" cy="606406"/>
            </a:xfrm>
          </p:grpSpPr>
          <p:sp>
            <p:nvSpPr>
              <p:cNvPr id="38" name="하트 37"/>
              <p:cNvSpPr/>
              <p:nvPr/>
            </p:nvSpPr>
            <p:spPr>
              <a:xfrm>
                <a:off x="4678085" y="2202513"/>
                <a:ext cx="700677" cy="596815"/>
              </a:xfrm>
              <a:prstGeom prst="heart">
                <a:avLst/>
              </a:prstGeom>
              <a:solidFill>
                <a:srgbClr val="CC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822405" y="2285699"/>
                <a:ext cx="3819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spc="-150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2</a:t>
                </a:r>
                <a:endParaRPr lang="ko-KR" altLang="en-US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37" name="타원 36"/>
            <p:cNvSpPr/>
            <p:nvPr/>
          </p:nvSpPr>
          <p:spPr>
            <a:xfrm rot="19646281">
              <a:off x="5256438" y="5245506"/>
              <a:ext cx="65170" cy="114601"/>
            </a:xfrm>
            <a:prstGeom prst="ellipse">
              <a:avLst/>
            </a:prstGeom>
            <a:solidFill>
              <a:srgbClr val="FF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A5B982A-FD09-4A75-801D-3072E03579A8}"/>
              </a:ext>
            </a:extLst>
          </p:cNvPr>
          <p:cNvSpPr txBox="1"/>
          <p:nvPr/>
        </p:nvSpPr>
        <p:spPr>
          <a:xfrm>
            <a:off x="948097" y="1771622"/>
            <a:ext cx="478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(3) </a:t>
            </a:r>
            <a:r>
              <a:rPr lang="ko-KR" altLang="en-US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스트레칭이 성장기 아이들에게 미치는 영향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577AA6A-8E43-457F-89AD-8CEC1DB54463}"/>
              </a:ext>
            </a:extLst>
          </p:cNvPr>
          <p:cNvCxnSpPr>
            <a:cxnSpLocks/>
          </p:cNvCxnSpPr>
          <p:nvPr/>
        </p:nvCxnSpPr>
        <p:spPr>
          <a:xfrm>
            <a:off x="444831" y="2245559"/>
            <a:ext cx="1134214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ABD9271-C383-45A8-9802-C93082BB0431}"/>
              </a:ext>
            </a:extLst>
          </p:cNvPr>
          <p:cNvGrpSpPr/>
          <p:nvPr/>
        </p:nvGrpSpPr>
        <p:grpSpPr>
          <a:xfrm>
            <a:off x="4614591" y="2317234"/>
            <a:ext cx="6272604" cy="1551106"/>
            <a:chOff x="494390" y="3891854"/>
            <a:chExt cx="6272604" cy="1551106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90B171D-4AE4-4D55-A28E-7F7E86FE8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90" y="3891854"/>
              <a:ext cx="6272604" cy="1551106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E9D5499-7C3D-4530-8756-6CABED03CF4A}"/>
                </a:ext>
              </a:extLst>
            </p:cNvPr>
            <p:cNvSpPr/>
            <p:nvPr/>
          </p:nvSpPr>
          <p:spPr>
            <a:xfrm>
              <a:off x="522513" y="3911732"/>
              <a:ext cx="3801009" cy="28348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B60B4B9-3E53-468C-BBFC-B07EB24A8511}"/>
                </a:ext>
              </a:extLst>
            </p:cNvPr>
            <p:cNvSpPr/>
            <p:nvPr/>
          </p:nvSpPr>
          <p:spPr>
            <a:xfrm>
              <a:off x="547597" y="5021493"/>
              <a:ext cx="2642864" cy="28348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CBA7EB9-968A-44F1-9C21-953C3AE8BB9E}"/>
              </a:ext>
            </a:extLst>
          </p:cNvPr>
          <p:cNvSpPr txBox="1"/>
          <p:nvPr/>
        </p:nvSpPr>
        <p:spPr>
          <a:xfrm>
            <a:off x="5786497" y="4870335"/>
            <a:ext cx="4674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highlight>
                  <a:srgbClr val="FFFF00"/>
                </a:highlight>
                <a:latin typeface="210 앱굴림 L" panose="02020603020101020101" pitchFamily="18" charset="-127"/>
                <a:ea typeface="210 앱굴림 L" panose="02020603020101020101" pitchFamily="18" charset="-127"/>
              </a:rPr>
              <a:t>스트레칭은 </a:t>
            </a:r>
            <a:r>
              <a:rPr lang="ko-KR" altLang="en-US" dirty="0">
                <a:highlight>
                  <a:srgbClr val="FFFF00"/>
                </a:highlight>
                <a:latin typeface="210 앱굴림 L" panose="02020603020101020101" pitchFamily="18" charset="-127"/>
                <a:ea typeface="210 앱굴림 L" panose="02020603020101020101" pitchFamily="18" charset="-127"/>
              </a:rPr>
              <a:t>성장기 아동의 키 성장에 </a:t>
            </a:r>
            <a:endParaRPr lang="en-US" altLang="ko-KR" dirty="0">
              <a:highlight>
                <a:srgbClr val="FFFF00"/>
              </a:highlight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ko-KR" altLang="en-US" dirty="0">
                <a:highlight>
                  <a:srgbClr val="FFFF00"/>
                </a:highlight>
                <a:latin typeface="210 앱굴림 L" panose="02020603020101020101" pitchFamily="18" charset="-127"/>
                <a:ea typeface="210 앱굴림 L" panose="02020603020101020101" pitchFamily="18" charset="-127"/>
              </a:rPr>
              <a:t>큰 도움이 된다</a:t>
            </a:r>
            <a:r>
              <a:rPr lang="en-US" altLang="ko-KR" dirty="0">
                <a:highlight>
                  <a:srgbClr val="FFFF00"/>
                </a:highlight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0AEFF01C-979D-4195-AD08-D21F905305FF}"/>
              </a:ext>
            </a:extLst>
          </p:cNvPr>
          <p:cNvSpPr/>
          <p:nvPr/>
        </p:nvSpPr>
        <p:spPr>
          <a:xfrm>
            <a:off x="7750893" y="3958683"/>
            <a:ext cx="458088" cy="767004"/>
          </a:xfrm>
          <a:prstGeom prst="downArrow">
            <a:avLst>
              <a:gd name="adj1" fmla="val 50000"/>
              <a:gd name="adj2" fmla="val 58872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756A27-25D8-47EB-94C4-4C31ADDEC943}"/>
              </a:ext>
            </a:extLst>
          </p:cNvPr>
          <p:cNvSpPr txBox="1"/>
          <p:nvPr/>
        </p:nvSpPr>
        <p:spPr>
          <a:xfrm>
            <a:off x="11747168" y="6413799"/>
            <a:ext cx="34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49408" t="17729" r="30591" b="51071"/>
          <a:stretch/>
        </p:blipFill>
        <p:spPr>
          <a:xfrm>
            <a:off x="738815" y="2393118"/>
            <a:ext cx="3761151" cy="273768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CBA7EB9-968A-44F1-9C21-953C3AE8BB9E}"/>
              </a:ext>
            </a:extLst>
          </p:cNvPr>
          <p:cNvSpPr txBox="1"/>
          <p:nvPr/>
        </p:nvSpPr>
        <p:spPr>
          <a:xfrm>
            <a:off x="4401827" y="5921356"/>
            <a:ext cx="87550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/>
              <a:t>출처</a:t>
            </a:r>
            <a:r>
              <a:rPr lang="en-US" altLang="ko-KR" sz="1300" b="1" dirty="0" smtClean="0"/>
              <a:t>: </a:t>
            </a:r>
            <a:r>
              <a:rPr lang="ko-KR" altLang="en-US" sz="1300" b="1" dirty="0" err="1" smtClean="0"/>
              <a:t>맞춤운동과</a:t>
            </a:r>
            <a:r>
              <a:rPr lang="ko-KR" altLang="en-US" sz="1300" b="1" dirty="0" smtClean="0"/>
              <a:t> </a:t>
            </a:r>
            <a:r>
              <a:rPr lang="ko-KR" altLang="en-US" sz="1300" b="1" dirty="0" err="1" smtClean="0"/>
              <a:t>키성장</a:t>
            </a:r>
            <a:r>
              <a:rPr lang="en-US" altLang="ko-KR" sz="1300" b="1" dirty="0" smtClean="0"/>
              <a:t>(</a:t>
            </a:r>
            <a:r>
              <a:rPr lang="ko-KR" altLang="en-US" sz="1300" b="1" dirty="0" smtClean="0"/>
              <a:t>한국체육학회지</a:t>
            </a:r>
            <a:r>
              <a:rPr lang="en-US" altLang="ko-KR" sz="1300" b="1" dirty="0" smtClean="0"/>
              <a:t>. 2017. 56</a:t>
            </a:r>
            <a:r>
              <a:rPr lang="ko-KR" altLang="en-US" sz="1300" b="1" dirty="0" smtClean="0"/>
              <a:t>권 제</a:t>
            </a:r>
            <a:r>
              <a:rPr lang="en-US" altLang="ko-KR" sz="1300" b="1" dirty="0" smtClean="0"/>
              <a:t>1</a:t>
            </a:r>
            <a:r>
              <a:rPr lang="ko-KR" altLang="en-US" sz="1300" b="1" dirty="0" smtClean="0"/>
              <a:t>호 </a:t>
            </a:r>
            <a:r>
              <a:rPr lang="en-US" altLang="ko-KR" sz="1300" b="1" dirty="0" smtClean="0"/>
              <a:t>494-404)</a:t>
            </a:r>
          </a:p>
          <a:p>
            <a:r>
              <a:rPr lang="ko-KR" altLang="en-US" sz="1300" b="1" dirty="0" err="1"/>
              <a:t>저신장</a:t>
            </a:r>
            <a:r>
              <a:rPr lang="ko-KR" altLang="en-US" sz="1300" b="1" dirty="0"/>
              <a:t> 학생들의 유연성증가운동과 키 성장의 </a:t>
            </a:r>
            <a:r>
              <a:rPr lang="ko-KR" altLang="en-US" sz="1300" b="1" dirty="0" smtClean="0"/>
              <a:t>상관성</a:t>
            </a:r>
            <a:r>
              <a:rPr lang="en-US" altLang="ko-KR" sz="1300" b="1" dirty="0"/>
              <a:t>(</a:t>
            </a:r>
            <a:r>
              <a:rPr lang="ko-KR" altLang="en-US" sz="1300" b="1" dirty="0"/>
              <a:t>한국체육학회지</a:t>
            </a:r>
            <a:r>
              <a:rPr lang="en-US" altLang="ko-KR" sz="1300" b="1" dirty="0"/>
              <a:t>. 2017. 56</a:t>
            </a:r>
            <a:r>
              <a:rPr lang="ko-KR" altLang="en-US" sz="1300" b="1" dirty="0"/>
              <a:t>권 제</a:t>
            </a:r>
            <a:r>
              <a:rPr lang="en-US" altLang="ko-KR" sz="1300" b="1" dirty="0"/>
              <a:t>1</a:t>
            </a:r>
            <a:r>
              <a:rPr lang="ko-KR" altLang="en-US" sz="1300" b="1" dirty="0"/>
              <a:t>호 </a:t>
            </a:r>
            <a:r>
              <a:rPr lang="en-US" altLang="ko-KR" sz="1300" b="1" dirty="0" smtClean="0"/>
              <a:t>359-367)</a:t>
            </a:r>
            <a:endParaRPr lang="en-US" altLang="ko-KR" sz="1300" b="1" dirty="0"/>
          </a:p>
        </p:txBody>
      </p:sp>
      <p:sp>
        <p:nvSpPr>
          <p:cNvPr id="3" name="직사각형 2"/>
          <p:cNvSpPr/>
          <p:nvPr/>
        </p:nvSpPr>
        <p:spPr>
          <a:xfrm>
            <a:off x="853440" y="3366818"/>
            <a:ext cx="3383279" cy="66443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79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3365</TotalTime>
  <Words>60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Arial</vt:lpstr>
      <vt:lpstr>Calibri Light</vt:lpstr>
      <vt:lpstr>Calibri</vt:lpstr>
      <vt:lpstr>배달의민족 주아</vt:lpstr>
      <vt:lpstr>맑은 고딕</vt:lpstr>
      <vt:lpstr>210 앱굴림 L</vt:lpstr>
      <vt:lpstr>Office Theme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김혜린</dc:creator>
  <cp:lastModifiedBy>김 연준</cp:lastModifiedBy>
  <cp:revision>115</cp:revision>
  <dcterms:created xsi:type="dcterms:W3CDTF">2017-10-08T04:20:15Z</dcterms:created>
  <dcterms:modified xsi:type="dcterms:W3CDTF">2019-01-09T06:58:49Z</dcterms:modified>
</cp:coreProperties>
</file>