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6" r:id="rId4"/>
    <p:sldId id="274" r:id="rId5"/>
    <p:sldId id="273" r:id="rId6"/>
    <p:sldId id="275" r:id="rId7"/>
    <p:sldId id="272" r:id="rId8"/>
    <p:sldId id="277" r:id="rId9"/>
    <p:sldId id="280" r:id="rId10"/>
    <p:sldId id="276" r:id="rId11"/>
    <p:sldId id="281" r:id="rId12"/>
    <p:sldId id="268" r:id="rId13"/>
    <p:sldId id="282" r:id="rId14"/>
    <p:sldId id="283" r:id="rId15"/>
    <p:sldId id="284" r:id="rId16"/>
    <p:sldId id="285" r:id="rId17"/>
    <p:sldId id="286" r:id="rId18"/>
    <p:sldId id="287" r:id="rId19"/>
    <p:sldId id="278" r:id="rId20"/>
    <p:sldId id="271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연준" initials="김연" lastIdx="1" clrIdx="0">
    <p:extLst>
      <p:ext uri="{19B8F6BF-5375-455C-9EA6-DF929625EA0E}">
        <p15:presenceInfo xmlns:p15="http://schemas.microsoft.com/office/powerpoint/2012/main" userId="abad89e2717d92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61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4:15:21.605" idx="1">
    <p:pos x="8218" y="-11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4:15:21.605" idx="1">
    <p:pos x="8218" y="-11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338" y="4124059"/>
            <a:ext cx="4393324" cy="6071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Brain(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러브레인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5944" y="1811778"/>
            <a:ext cx="978011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rain</a:t>
            </a:r>
            <a:r>
              <a:rPr lang="ko-KR" altLang="en-US" sz="88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88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88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러브 레인</a:t>
            </a:r>
            <a:r>
              <a:rPr lang="en-US" altLang="ko-KR" sz="88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06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9315" y="4312355"/>
            <a:ext cx="6373367" cy="2282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2909316" y="1867484"/>
            <a:ext cx="6373367" cy="220314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남자친구 주변에 여자가 너무 많아요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어떻게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해야할까요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..?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101553" y="1348298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질문하기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01552" y="3762585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답변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" y="1411222"/>
            <a:ext cx="1560271" cy="15602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A5FAA4-B3E5-4F21-B122-0368F76EF02B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일반인 상담</a:t>
            </a:r>
            <a:endParaRPr lang="ko-KR" altLang="en-US" sz="4000" b="1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09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654443" y="1914523"/>
            <a:ext cx="807929" cy="807929"/>
            <a:chOff x="5644580" y="993978"/>
            <a:chExt cx="807929" cy="807929"/>
          </a:xfrm>
        </p:grpSpPr>
        <p:sp>
          <p:nvSpPr>
            <p:cNvPr id="25" name="타원 24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직사각형 97"/>
          <p:cNvSpPr/>
          <p:nvPr/>
        </p:nvSpPr>
        <p:spPr>
          <a:xfrm>
            <a:off x="2579949" y="2041487"/>
            <a:ext cx="22172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닉네임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Mox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/>
                </a:solidFill>
              </a:rPr>
              <a:t>좋아요 개수 누적 </a:t>
            </a:r>
            <a:r>
              <a:rPr lang="en-US" altLang="ko-KR" sz="1500" b="1" dirty="0">
                <a:solidFill>
                  <a:prstClr val="black"/>
                </a:solidFill>
              </a:rPr>
              <a:t>600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08" name="자유형 17">
            <a:extLst>
              <a:ext uri="{FF2B5EF4-FFF2-40B4-BE49-F238E27FC236}">
                <a16:creationId xmlns:a16="http://schemas.microsoft.com/office/drawing/2014/main" id="{81191399-CA7F-4D11-8C4A-E68C99843891}"/>
              </a:ext>
            </a:extLst>
          </p:cNvPr>
          <p:cNvSpPr/>
          <p:nvPr/>
        </p:nvSpPr>
        <p:spPr>
          <a:xfrm rot="18900000">
            <a:off x="796076" y="2044920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F1E252-1857-4E48-A9A3-E5DC197CA2DD}"/>
              </a:ext>
            </a:extLst>
          </p:cNvPr>
          <p:cNvSpPr/>
          <p:nvPr/>
        </p:nvSpPr>
        <p:spPr>
          <a:xfrm>
            <a:off x="5891530" y="208765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7001323-2722-4AA2-9C9A-B0CE84FE8AF0}"/>
              </a:ext>
            </a:extLst>
          </p:cNvPr>
          <p:cNvGrpSpPr/>
          <p:nvPr/>
        </p:nvGrpSpPr>
        <p:grpSpPr>
          <a:xfrm>
            <a:off x="1654443" y="3120821"/>
            <a:ext cx="807929" cy="807929"/>
            <a:chOff x="5644580" y="993978"/>
            <a:chExt cx="807929" cy="807929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357BC70-7060-4782-B628-F92D83A68683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12" name="Group 20">
              <a:extLst>
                <a:ext uri="{FF2B5EF4-FFF2-40B4-BE49-F238E27FC236}">
                  <a16:creationId xmlns:a16="http://schemas.microsoft.com/office/drawing/2014/main" id="{781455D5-8762-4E0C-BD20-B87CEB03D0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25C4A0E3-B389-4E90-BCF4-FA253DCC9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E13A1DB2-BC4C-4400-A6E2-EA8C37783A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4">
                <a:extLst>
                  <a:ext uri="{FF2B5EF4-FFF2-40B4-BE49-F238E27FC236}">
                    <a16:creationId xmlns:a16="http://schemas.microsoft.com/office/drawing/2014/main" id="{9854DEFB-78FA-4DD6-9DC1-6BD9D2BFFA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5">
                <a:extLst>
                  <a:ext uri="{FF2B5EF4-FFF2-40B4-BE49-F238E27FC236}">
                    <a16:creationId xmlns:a16="http://schemas.microsoft.com/office/drawing/2014/main" id="{1CD6C395-6E30-485B-A855-5934CB17F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667C91-0858-49CA-BF34-0193FAC5FA69}"/>
              </a:ext>
            </a:extLst>
          </p:cNvPr>
          <p:cNvSpPr/>
          <p:nvPr/>
        </p:nvSpPr>
        <p:spPr>
          <a:xfrm>
            <a:off x="2579949" y="3247785"/>
            <a:ext cx="22958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닉네임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en-US" altLang="ko-KR" sz="15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Loce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/>
                </a:solidFill>
              </a:rPr>
              <a:t>좋아요 개수 누적 </a:t>
            </a:r>
            <a:r>
              <a:rPr lang="en-US" altLang="ko-KR" sz="1500" b="1" dirty="0">
                <a:solidFill>
                  <a:prstClr val="black"/>
                </a:solidFill>
              </a:rPr>
              <a:t>581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18" name="자유형 17">
            <a:extLst>
              <a:ext uri="{FF2B5EF4-FFF2-40B4-BE49-F238E27FC236}">
                <a16:creationId xmlns:a16="http://schemas.microsoft.com/office/drawing/2014/main" id="{4B7237D9-9085-481A-8542-019B7DC11093}"/>
              </a:ext>
            </a:extLst>
          </p:cNvPr>
          <p:cNvSpPr/>
          <p:nvPr/>
        </p:nvSpPr>
        <p:spPr>
          <a:xfrm rot="18900000">
            <a:off x="796076" y="3251218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1138DB-8840-47A5-96EF-FE4BE18E0E29}"/>
              </a:ext>
            </a:extLst>
          </p:cNvPr>
          <p:cNvSpPr/>
          <p:nvPr/>
        </p:nvSpPr>
        <p:spPr>
          <a:xfrm>
            <a:off x="5891530" y="3293952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60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95335BB-4A43-46B9-AC30-925CC11764B4}"/>
              </a:ext>
            </a:extLst>
          </p:cNvPr>
          <p:cNvGrpSpPr/>
          <p:nvPr/>
        </p:nvGrpSpPr>
        <p:grpSpPr>
          <a:xfrm>
            <a:off x="1654443" y="4360397"/>
            <a:ext cx="807929" cy="807929"/>
            <a:chOff x="5644580" y="993978"/>
            <a:chExt cx="807929" cy="807929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BE6E712-0D6F-40E0-A65A-8D9B719E68DC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22" name="Group 20">
              <a:extLst>
                <a:ext uri="{FF2B5EF4-FFF2-40B4-BE49-F238E27FC236}">
                  <a16:creationId xmlns:a16="http://schemas.microsoft.com/office/drawing/2014/main" id="{C81B6E27-E1B6-49E6-8FFC-47A7BD29F6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941298C8-4EA8-434C-A125-165EF617AC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47503924-0617-4507-B378-F12D9124B7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>
                <a:extLst>
                  <a:ext uri="{FF2B5EF4-FFF2-40B4-BE49-F238E27FC236}">
                    <a16:creationId xmlns:a16="http://schemas.microsoft.com/office/drawing/2014/main" id="{49E49087-A0ED-4C7C-8DF3-DB3341DFDB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>
                <a:extLst>
                  <a:ext uri="{FF2B5EF4-FFF2-40B4-BE49-F238E27FC236}">
                    <a16:creationId xmlns:a16="http://schemas.microsoft.com/office/drawing/2014/main" id="{A8796615-9DB8-4D97-BFA1-3532DD0CF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A50EAAE-F89A-4628-B1BC-EA09EB243C08}"/>
              </a:ext>
            </a:extLst>
          </p:cNvPr>
          <p:cNvSpPr/>
          <p:nvPr/>
        </p:nvSpPr>
        <p:spPr>
          <a:xfrm>
            <a:off x="2579949" y="4450037"/>
            <a:ext cx="22172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닉네임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Linda</a:t>
            </a:r>
          </a:p>
          <a:p>
            <a:r>
              <a:rPr lang="en-US" altLang="ko-KR" sz="1500" b="1" dirty="0">
                <a:solidFill>
                  <a:prstClr val="black"/>
                </a:solidFill>
              </a:rPr>
              <a:t>- </a:t>
            </a:r>
            <a:r>
              <a:rPr lang="ko-KR" altLang="en-US" sz="1500" b="1" dirty="0">
                <a:solidFill>
                  <a:prstClr val="black"/>
                </a:solidFill>
              </a:rPr>
              <a:t>좋아요 개수 누적 </a:t>
            </a:r>
            <a:r>
              <a:rPr lang="en-US" altLang="ko-KR" sz="1500" b="1" dirty="0">
                <a:solidFill>
                  <a:prstClr val="black"/>
                </a:solidFill>
              </a:rPr>
              <a:t>423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28" name="자유형 17">
            <a:extLst>
              <a:ext uri="{FF2B5EF4-FFF2-40B4-BE49-F238E27FC236}">
                <a16:creationId xmlns:a16="http://schemas.microsoft.com/office/drawing/2014/main" id="{34C949C1-C86A-45DE-89E2-E62D0D158F57}"/>
              </a:ext>
            </a:extLst>
          </p:cNvPr>
          <p:cNvSpPr/>
          <p:nvPr/>
        </p:nvSpPr>
        <p:spPr>
          <a:xfrm rot="18900000">
            <a:off x="796076" y="4490794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3703488-C1CA-4430-8BAD-8D47AA3B2A11}"/>
              </a:ext>
            </a:extLst>
          </p:cNvPr>
          <p:cNvSpPr/>
          <p:nvPr/>
        </p:nvSpPr>
        <p:spPr>
          <a:xfrm>
            <a:off x="5891530" y="455219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CAF2AA5-EF4E-4824-BFD0-239A47A4B57C}"/>
              </a:ext>
            </a:extLst>
          </p:cNvPr>
          <p:cNvSpPr/>
          <p:nvPr/>
        </p:nvSpPr>
        <p:spPr>
          <a:xfrm>
            <a:off x="10155476" y="3363050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4E83252-47CE-43F9-8719-593B2A8C2F6D}"/>
              </a:ext>
            </a:extLst>
          </p:cNvPr>
          <p:cNvSpPr/>
          <p:nvPr/>
        </p:nvSpPr>
        <p:spPr>
          <a:xfrm>
            <a:off x="10155476" y="4568077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1C8B57-4722-456E-B370-C223E137C19A}"/>
              </a:ext>
            </a:extLst>
          </p:cNvPr>
          <p:cNvSpPr/>
          <p:nvPr/>
        </p:nvSpPr>
        <p:spPr>
          <a:xfrm>
            <a:off x="273698" y="695895"/>
            <a:ext cx="11644604" cy="5670820"/>
          </a:xfrm>
          <a:prstGeom prst="roundRect">
            <a:avLst>
              <a:gd name="adj" fmla="val 1132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2E56812-583B-4C89-98C6-DF0B30648A96}"/>
              </a:ext>
            </a:extLst>
          </p:cNvPr>
          <p:cNvSpPr/>
          <p:nvPr/>
        </p:nvSpPr>
        <p:spPr>
          <a:xfrm rot="16200000">
            <a:off x="5599049" y="-2156175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48DB1FD-D10F-4902-ACEE-D60C0C3060E6}"/>
              </a:ext>
            </a:extLst>
          </p:cNvPr>
          <p:cNvSpPr/>
          <p:nvPr/>
        </p:nvSpPr>
        <p:spPr>
          <a:xfrm>
            <a:off x="2913197" y="912700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/>
              <a:t>Best </a:t>
            </a:r>
            <a:r>
              <a:rPr lang="ko-KR" altLang="en-US" sz="2500" b="1" dirty="0"/>
              <a:t>일반인 리스트</a:t>
            </a:r>
            <a:endParaRPr lang="en-US" altLang="ko-KR" sz="25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EBE6302-A8CC-4A9F-8F22-3EC3F327E9A8}"/>
              </a:ext>
            </a:extLst>
          </p:cNvPr>
          <p:cNvSpPr/>
          <p:nvPr/>
        </p:nvSpPr>
        <p:spPr>
          <a:xfrm>
            <a:off x="10155476" y="2122203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24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rot="18900000">
            <a:off x="1068561" y="3912646"/>
            <a:ext cx="2073536" cy="2059245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8900000">
            <a:off x="4951004" y="1304409"/>
            <a:ext cx="2167624" cy="209884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rot="18900000">
            <a:off x="9053650" y="3817072"/>
            <a:ext cx="2195913" cy="212052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9116" y="4500825"/>
            <a:ext cx="3112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유저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05892" y="1814917"/>
            <a:ext cx="311242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prstClr val="white"/>
                </a:solidFill>
              </a:rPr>
              <a:t>Love Rain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15591" y="4429803"/>
            <a:ext cx="3112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err="1">
                <a:solidFill>
                  <a:prstClr val="white"/>
                </a:solidFill>
              </a:rPr>
              <a:t>상담사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9381E1-E38D-4193-9821-17F7F519C6BD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수익모델</a:t>
            </a:r>
            <a:endParaRPr lang="ko-KR" altLang="en-US" sz="4000" b="1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6A3C4D8-2764-4DA4-9F21-8C65F3AED306}"/>
              </a:ext>
            </a:extLst>
          </p:cNvPr>
          <p:cNvSpPr/>
          <p:nvPr/>
        </p:nvSpPr>
        <p:spPr>
          <a:xfrm>
            <a:off x="3840480" y="4805680"/>
            <a:ext cx="4388672" cy="59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ECBDCD1-4721-4002-8EE0-1B612F76BA52}"/>
              </a:ext>
            </a:extLst>
          </p:cNvPr>
          <p:cNvSpPr/>
          <p:nvPr/>
        </p:nvSpPr>
        <p:spPr>
          <a:xfrm rot="19800000">
            <a:off x="2987478" y="3241307"/>
            <a:ext cx="1645324" cy="59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3D0C6ED-399C-4E45-9634-8A324CAED854}"/>
              </a:ext>
            </a:extLst>
          </p:cNvPr>
          <p:cNvSpPr/>
          <p:nvPr/>
        </p:nvSpPr>
        <p:spPr>
          <a:xfrm rot="12600000">
            <a:off x="7132498" y="3241305"/>
            <a:ext cx="1645324" cy="59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E5BEA06-8757-488B-A7CD-0BFB437CB6B3}"/>
              </a:ext>
            </a:extLst>
          </p:cNvPr>
          <p:cNvSpPr/>
          <p:nvPr/>
        </p:nvSpPr>
        <p:spPr>
          <a:xfrm rot="10800000">
            <a:off x="3211793" y="5697138"/>
            <a:ext cx="6045200" cy="887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06B4267-5C87-4F36-8845-360B9DE8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"/>
            <a:ext cx="12192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9A7DB16-C6AB-44EA-AF52-2F06EF49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A9F091-44D6-46B6-944D-6E6D2E7B67A5}"/>
              </a:ext>
            </a:extLst>
          </p:cNvPr>
          <p:cNvSpPr/>
          <p:nvPr/>
        </p:nvSpPr>
        <p:spPr>
          <a:xfrm rot="16200000">
            <a:off x="5449759" y="2735957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E9E3B-E334-4D5C-BB6F-51AAC128D059}"/>
              </a:ext>
            </a:extLst>
          </p:cNvPr>
          <p:cNvSpPr/>
          <p:nvPr/>
        </p:nvSpPr>
        <p:spPr>
          <a:xfrm>
            <a:off x="2763907" y="5804832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회원가입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61742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640236-E6F4-4A96-8EF8-D50A0879C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4316B3-3688-4FE5-B285-5082A0892916}"/>
              </a:ext>
            </a:extLst>
          </p:cNvPr>
          <p:cNvSpPr/>
          <p:nvPr/>
        </p:nvSpPr>
        <p:spPr>
          <a:xfrm rot="16200000">
            <a:off x="5449759" y="2735957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885CA-4171-456B-95F2-5D73F8C45070}"/>
              </a:ext>
            </a:extLst>
          </p:cNvPr>
          <p:cNvSpPr/>
          <p:nvPr/>
        </p:nvSpPr>
        <p:spPr>
          <a:xfrm>
            <a:off x="2763907" y="5804832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로그인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262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2024257-BDDC-4817-B36D-685D631A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CC7F82-57EF-402D-BD0B-0AB8360DAA0D}"/>
              </a:ext>
            </a:extLst>
          </p:cNvPr>
          <p:cNvSpPr/>
          <p:nvPr/>
        </p:nvSpPr>
        <p:spPr>
          <a:xfrm rot="16200000">
            <a:off x="5449759" y="2735957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36A399-01FC-4464-869E-63F741E7DFF1}"/>
              </a:ext>
            </a:extLst>
          </p:cNvPr>
          <p:cNvSpPr/>
          <p:nvPr/>
        </p:nvSpPr>
        <p:spPr>
          <a:xfrm>
            <a:off x="2763907" y="5804832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게시판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87225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89DC02C-26ED-4C07-8B97-A3A4FB26E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5039FF-4FEB-41C7-92D3-1729139EE2D5}"/>
              </a:ext>
            </a:extLst>
          </p:cNvPr>
          <p:cNvSpPr/>
          <p:nvPr/>
        </p:nvSpPr>
        <p:spPr>
          <a:xfrm rot="16200000">
            <a:off x="5449759" y="2735957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A400D3-2100-41E2-94A9-F3507E6E8CA0}"/>
              </a:ext>
            </a:extLst>
          </p:cNvPr>
          <p:cNvSpPr/>
          <p:nvPr/>
        </p:nvSpPr>
        <p:spPr>
          <a:xfrm>
            <a:off x="2763907" y="5804832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글 쓰기 </a:t>
            </a:r>
            <a:r>
              <a:rPr lang="en-US" altLang="ko-KR" sz="2500" b="1" dirty="0"/>
              <a:t>(2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29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8E9C6EA-2D4F-4DF9-A81C-D666CA34B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8631949-76F6-4116-B3FB-2949C0F9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266F8D-7ADF-415F-A067-54F1A54D8C26}"/>
              </a:ext>
            </a:extLst>
          </p:cNvPr>
          <p:cNvSpPr/>
          <p:nvPr/>
        </p:nvSpPr>
        <p:spPr>
          <a:xfrm rot="16200000">
            <a:off x="5449759" y="2735957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978B7F-01B2-4B62-BE12-B56ADD1F1575}"/>
              </a:ext>
            </a:extLst>
          </p:cNvPr>
          <p:cNvSpPr/>
          <p:nvPr/>
        </p:nvSpPr>
        <p:spPr>
          <a:xfrm>
            <a:off x="2763907" y="5804832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추천 </a:t>
            </a:r>
            <a:r>
              <a:rPr lang="en-US" altLang="ko-KR" sz="2500" b="1" dirty="0"/>
              <a:t>or </a:t>
            </a:r>
            <a:r>
              <a:rPr lang="ko-KR" altLang="en-US" sz="2500" b="1" dirty="0" err="1"/>
              <a:t>비추천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88375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0A07D7-FEA3-46CE-AABD-18843BD6ACB4}"/>
              </a:ext>
            </a:extLst>
          </p:cNvPr>
          <p:cNvSpPr/>
          <p:nvPr/>
        </p:nvSpPr>
        <p:spPr>
          <a:xfrm>
            <a:off x="14110294" y="-1767840"/>
            <a:ext cx="13837920" cy="100279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https://t1.daumcdn.net/cfile/tistory/2579783B58EEE96B06">
            <a:extLst>
              <a:ext uri="{FF2B5EF4-FFF2-40B4-BE49-F238E27FC236}">
                <a16:creationId xmlns:a16="http://schemas.microsoft.com/office/drawing/2014/main" id="{BCDD4B4A-ABC8-4E64-B369-4A6410DE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91" y="-428017"/>
            <a:ext cx="12412782" cy="85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sz="4000" b="1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사각형: 둥근 위쪽 모서리 3">
            <a:extLst>
              <a:ext uri="{FF2B5EF4-FFF2-40B4-BE49-F238E27FC236}">
                <a16:creationId xmlns:a16="http://schemas.microsoft.com/office/drawing/2014/main" id="{41D1E14E-852B-4477-92E8-069872DB3371}"/>
              </a:ext>
            </a:extLst>
          </p:cNvPr>
          <p:cNvSpPr/>
          <p:nvPr/>
        </p:nvSpPr>
        <p:spPr>
          <a:xfrm rot="16200000">
            <a:off x="2196891" y="3832857"/>
            <a:ext cx="806246" cy="2006209"/>
          </a:xfrm>
          <a:prstGeom prst="round2SameRect">
            <a:avLst>
              <a:gd name="adj1" fmla="val 19106"/>
              <a:gd name="adj2" fmla="val 0"/>
            </a:avLst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42B83027-52E0-4252-9FF8-967F442919F2}"/>
              </a:ext>
            </a:extLst>
          </p:cNvPr>
          <p:cNvSpPr/>
          <p:nvPr/>
        </p:nvSpPr>
        <p:spPr>
          <a:xfrm flipH="1" flipV="1">
            <a:off x="3229490" y="470998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62D83-211A-4E28-B9D8-0EC640AE5AFC}"/>
              </a:ext>
            </a:extLst>
          </p:cNvPr>
          <p:cNvSpPr/>
          <p:nvPr/>
        </p:nvSpPr>
        <p:spPr>
          <a:xfrm rot="16200000">
            <a:off x="3829475" y="330375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ABF486EB-0372-4A82-9518-25A62A4C710E}"/>
              </a:ext>
            </a:extLst>
          </p:cNvPr>
          <p:cNvSpPr/>
          <p:nvPr/>
        </p:nvSpPr>
        <p:spPr>
          <a:xfrm flipH="1" flipV="1">
            <a:off x="4862073" y="418087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CBD646-BFAD-43AC-9B6B-5B9453F343FD}"/>
              </a:ext>
            </a:extLst>
          </p:cNvPr>
          <p:cNvSpPr/>
          <p:nvPr/>
        </p:nvSpPr>
        <p:spPr>
          <a:xfrm rot="16200000">
            <a:off x="5462058" y="277464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55F0BD49-8564-459A-BFEB-0271720FB12D}"/>
              </a:ext>
            </a:extLst>
          </p:cNvPr>
          <p:cNvSpPr/>
          <p:nvPr/>
        </p:nvSpPr>
        <p:spPr>
          <a:xfrm flipH="1" flipV="1">
            <a:off x="6494656" y="365177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7E308C-0406-4C30-A491-1C8133D0D59A}"/>
              </a:ext>
            </a:extLst>
          </p:cNvPr>
          <p:cNvSpPr/>
          <p:nvPr/>
        </p:nvSpPr>
        <p:spPr>
          <a:xfrm rot="16200000">
            <a:off x="7094641" y="224554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7B9AF66A-4ABE-495E-8D45-8B5F902F052C}"/>
              </a:ext>
            </a:extLst>
          </p:cNvPr>
          <p:cNvSpPr/>
          <p:nvPr/>
        </p:nvSpPr>
        <p:spPr>
          <a:xfrm flipH="1" flipV="1">
            <a:off x="8127239" y="312266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EB2BE0-D1A9-42B7-B980-5A02FDC9C12C}"/>
              </a:ext>
            </a:extLst>
          </p:cNvPr>
          <p:cNvSpPr/>
          <p:nvPr/>
        </p:nvSpPr>
        <p:spPr>
          <a:xfrm rot="16200000">
            <a:off x="8727225" y="171643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9635" y="4599711"/>
            <a:ext cx="15898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문제점</a:t>
            </a:r>
            <a:r>
              <a:rPr lang="en-US" altLang="ko-KR" sz="1600" b="1" dirty="0">
                <a:solidFill>
                  <a:prstClr val="white"/>
                </a:solidFill>
              </a:rPr>
              <a:t>/ </a:t>
            </a:r>
            <a:r>
              <a:rPr lang="ko-KR" altLang="en-US" sz="1600" b="1" dirty="0">
                <a:solidFill>
                  <a:prstClr val="white"/>
                </a:solidFill>
              </a:rPr>
              <a:t>개선점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72786" y="4071542"/>
            <a:ext cx="174599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대략적인 웹 페이지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08885" y="3530504"/>
            <a:ext cx="133896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수익 모델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57157" y="2979082"/>
            <a:ext cx="177008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아이디어 소개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27819" y="2493401"/>
            <a:ext cx="214328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>
                <a:solidFill>
                  <a:prstClr val="white"/>
                </a:solidFill>
              </a:rPr>
              <a:t>팀 명</a:t>
            </a:r>
            <a:r>
              <a:rPr lang="en-US" altLang="ko-KR" sz="1500" b="1" dirty="0">
                <a:solidFill>
                  <a:prstClr val="white"/>
                </a:solidFill>
              </a:rPr>
              <a:t>, </a:t>
            </a:r>
            <a:r>
              <a:rPr lang="ko-KR" altLang="en-US" sz="1500" b="1" dirty="0">
                <a:solidFill>
                  <a:prstClr val="white"/>
                </a:solidFill>
              </a:rPr>
              <a:t>시스템 명 소개</a:t>
            </a:r>
            <a:endParaRPr lang="en-US" altLang="ko-KR" sz="15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0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일몰, 실외, 해변, 하늘이(가) 표시된 사진&#10;&#10;자동 생성된 설명">
            <a:extLst>
              <a:ext uri="{FF2B5EF4-FFF2-40B4-BE49-F238E27FC236}">
                <a16:creationId xmlns:a16="http://schemas.microsoft.com/office/drawing/2014/main" id="{07B15C2D-ABFC-469C-AFA4-8CEEE30A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640" y="-1004220"/>
            <a:ext cx="13289280" cy="8866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0A07D7-FEA3-46CE-AABD-18843BD6ACB4}"/>
              </a:ext>
            </a:extLst>
          </p:cNvPr>
          <p:cNvSpPr/>
          <p:nvPr/>
        </p:nvSpPr>
        <p:spPr>
          <a:xfrm>
            <a:off x="14110294" y="-1767840"/>
            <a:ext cx="13837920" cy="100279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https://t1.daumcdn.net/cfile/tistory/2579783B58EEE96B06">
            <a:extLst>
              <a:ext uri="{FF2B5EF4-FFF2-40B4-BE49-F238E27FC236}">
                <a16:creationId xmlns:a16="http://schemas.microsoft.com/office/drawing/2014/main" id="{BCDD4B4A-ABC8-4E64-B369-4A6410DE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46304" y="2536065"/>
            <a:ext cx="3800240" cy="26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6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338" y="5456801"/>
            <a:ext cx="4393324" cy="6071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Brain(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러브레인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5944" y="3967932"/>
            <a:ext cx="9780112" cy="148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rain</a:t>
            </a:r>
            <a:r>
              <a:rPr lang="ko-KR" altLang="en-US" sz="66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66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러브 레인</a:t>
            </a:r>
            <a:r>
              <a:rPr lang="en-US" altLang="ko-KR" sz="66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6FC4B-2B71-4DB6-B271-04408EE70528}"/>
              </a:ext>
            </a:extLst>
          </p:cNvPr>
          <p:cNvSpPr txBox="1"/>
          <p:nvPr/>
        </p:nvSpPr>
        <p:spPr>
          <a:xfrm>
            <a:off x="2354094" y="1361872"/>
            <a:ext cx="74708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19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9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01453" y="2427887"/>
            <a:ext cx="4113238" cy="128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Rain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6384342" y="3712098"/>
            <a:ext cx="5147460" cy="159562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사랑의 비를 내리게 해주는 시스템</a:t>
            </a:r>
            <a:endParaRPr lang="en-US" altLang="ko-KR" sz="300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581634" y="2186362"/>
            <a:ext cx="2713708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이름</a:t>
            </a:r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B0A4C-8436-46D3-ADA7-7943185BDCAF}"/>
              </a:ext>
            </a:extLst>
          </p:cNvPr>
          <p:cNvSpPr/>
          <p:nvPr/>
        </p:nvSpPr>
        <p:spPr>
          <a:xfrm>
            <a:off x="1073812" y="2427887"/>
            <a:ext cx="4113238" cy="128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Love Brain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양쪽 모서리가 둥근 사각형 110">
            <a:extLst>
              <a:ext uri="{FF2B5EF4-FFF2-40B4-BE49-F238E27FC236}">
                <a16:creationId xmlns:a16="http://schemas.microsoft.com/office/drawing/2014/main" id="{F30500DF-9DC5-4C9B-9A6B-5E646F25051D}"/>
              </a:ext>
            </a:extLst>
          </p:cNvPr>
          <p:cNvSpPr/>
          <p:nvPr/>
        </p:nvSpPr>
        <p:spPr>
          <a:xfrm>
            <a:off x="556701" y="3712098"/>
            <a:ext cx="5147460" cy="159562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사랑으로 머리속이 채워진 팀</a:t>
            </a:r>
            <a:endParaRPr lang="en-US" altLang="ko-KR" sz="300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모서리가 둥근 직사각형 137">
            <a:extLst>
              <a:ext uri="{FF2B5EF4-FFF2-40B4-BE49-F238E27FC236}">
                <a16:creationId xmlns:a16="http://schemas.microsoft.com/office/drawing/2014/main" id="{DAC16E49-17E2-4677-8A1B-17540709F872}"/>
              </a:ext>
            </a:extLst>
          </p:cNvPr>
          <p:cNvSpPr/>
          <p:nvPr/>
        </p:nvSpPr>
        <p:spPr>
          <a:xfrm>
            <a:off x="1753993" y="2186362"/>
            <a:ext cx="2713708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이름</a:t>
            </a:r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B8E594-A5F0-4125-8196-44947C2D39A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명</a:t>
            </a:r>
            <a:r>
              <a:rPr lang="en-US" altLang="ko-KR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명 소개</a:t>
            </a:r>
            <a:endParaRPr lang="ko-KR" altLang="en-US" sz="4000" b="1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81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>
                <a:alpha val="0"/>
              </a:srgbClr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CB742E-EABE-4E69-82DA-7112A8B78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47" y="2651760"/>
            <a:ext cx="4676506" cy="4676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ADCF4-7B76-4BA0-8175-2FCE1EA710AD}"/>
              </a:ext>
            </a:extLst>
          </p:cNvPr>
          <p:cNvSpPr txBox="1"/>
          <p:nvPr/>
        </p:nvSpPr>
        <p:spPr>
          <a:xfrm>
            <a:off x="3139440" y="561703"/>
            <a:ext cx="59131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애인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3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>
                <a:alpha val="0"/>
              </a:srgbClr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7D92A9-CB99-4998-B77A-A05D95EB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64683"/>
            <a:ext cx="6128658" cy="61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>
                <a:alpha val="0"/>
              </a:srgbClr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016CF-AFFE-42A7-8B6D-9D981A8F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34" y="263434"/>
            <a:ext cx="6331132" cy="63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>
                <a:alpha val="0"/>
              </a:srgbClr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F6F27A8-C944-423C-9048-BF11A553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78"/>
            <a:ext cx="4101737" cy="4101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EA6F29-B4EF-4BC3-A494-5FE277F7E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31" y="3038790"/>
            <a:ext cx="4101737" cy="4101737"/>
          </a:xfrm>
          <a:prstGeom prst="rect">
            <a:avLst/>
          </a:prstGeom>
        </p:spPr>
      </p:pic>
      <p:pic>
        <p:nvPicPr>
          <p:cNvPr id="12" name="그림 11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9E3032E1-62B2-4C39-B363-3F1EAA20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62" y="3038789"/>
            <a:ext cx="4101737" cy="4101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EE8F2-4595-4584-A8F9-961EFA846CE3}"/>
              </a:ext>
            </a:extLst>
          </p:cNvPr>
          <p:cNvSpPr txBox="1"/>
          <p:nvPr/>
        </p:nvSpPr>
        <p:spPr>
          <a:xfrm>
            <a:off x="454296" y="1100183"/>
            <a:ext cx="3193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연인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0A8AE-E902-4823-AA7A-B98C8FFB3FA5}"/>
              </a:ext>
            </a:extLst>
          </p:cNvPr>
          <p:cNvSpPr txBox="1"/>
          <p:nvPr/>
        </p:nvSpPr>
        <p:spPr>
          <a:xfrm>
            <a:off x="4499427" y="1100183"/>
            <a:ext cx="3193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친구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F1711-290E-4089-8F0C-B505BF177C09}"/>
              </a:ext>
            </a:extLst>
          </p:cNvPr>
          <p:cNvSpPr txBox="1"/>
          <p:nvPr/>
        </p:nvSpPr>
        <p:spPr>
          <a:xfrm>
            <a:off x="8544560" y="1100183"/>
            <a:ext cx="3193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가족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8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남자 편지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67" y="1466830"/>
            <a:ext cx="2574989" cy="29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여자 편지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64" y="1466830"/>
            <a:ext cx="2561113" cy="29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8" y="1947344"/>
            <a:ext cx="201612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gir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888" y="1947344"/>
            <a:ext cx="2112963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09315" y="4589765"/>
            <a:ext cx="6373367" cy="20048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92B18D-596D-4BB7-BC54-5EDCCFCE5166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4000" b="1" i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 상담</a:t>
            </a:r>
            <a:endParaRPr lang="ko-KR" altLang="en-US" sz="4000" b="1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07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654443" y="1914523"/>
            <a:ext cx="807929" cy="807929"/>
            <a:chOff x="5644580" y="993978"/>
            <a:chExt cx="807929" cy="807929"/>
          </a:xfrm>
        </p:grpSpPr>
        <p:sp>
          <p:nvSpPr>
            <p:cNvPr id="25" name="타원 24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직사각형 97"/>
          <p:cNvSpPr/>
          <p:nvPr/>
        </p:nvSpPr>
        <p:spPr>
          <a:xfrm>
            <a:off x="2579949" y="2041487"/>
            <a:ext cx="30588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익명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/>
                </a:solidFill>
              </a:rPr>
              <a:t>심리상담사 </a:t>
            </a:r>
            <a:r>
              <a:rPr lang="en-US" altLang="ko-KR" sz="1500" b="1" dirty="0">
                <a:solidFill>
                  <a:prstClr val="black"/>
                </a:solidFill>
              </a:rPr>
              <a:t>1</a:t>
            </a:r>
            <a:r>
              <a:rPr lang="ko-KR" altLang="en-US" sz="1500" b="1" dirty="0">
                <a:solidFill>
                  <a:prstClr val="black"/>
                </a:solidFill>
              </a:rPr>
              <a:t>급</a:t>
            </a:r>
            <a:r>
              <a:rPr lang="en-US" altLang="ko-KR" sz="1500" b="1" dirty="0">
                <a:solidFill>
                  <a:prstClr val="black"/>
                </a:solidFill>
              </a:rPr>
              <a:t>, </a:t>
            </a:r>
            <a:r>
              <a:rPr lang="ko-KR" altLang="en-US" sz="1500" b="1" dirty="0">
                <a:solidFill>
                  <a:prstClr val="black"/>
                </a:solidFill>
              </a:rPr>
              <a:t>상담 경력 </a:t>
            </a:r>
            <a:r>
              <a:rPr lang="en-US" altLang="ko-KR" sz="1500" b="1" dirty="0">
                <a:solidFill>
                  <a:prstClr val="black"/>
                </a:solidFill>
              </a:rPr>
              <a:t>2</a:t>
            </a:r>
            <a:r>
              <a:rPr lang="ko-KR" altLang="en-US" sz="1500" b="1" dirty="0">
                <a:solidFill>
                  <a:prstClr val="black"/>
                </a:solidFill>
              </a:rPr>
              <a:t>년 </a:t>
            </a:r>
          </a:p>
        </p:txBody>
      </p:sp>
      <p:sp>
        <p:nvSpPr>
          <p:cNvPr id="108" name="자유형 17">
            <a:extLst>
              <a:ext uri="{FF2B5EF4-FFF2-40B4-BE49-F238E27FC236}">
                <a16:creationId xmlns:a16="http://schemas.microsoft.com/office/drawing/2014/main" id="{81191399-CA7F-4D11-8C4A-E68C99843891}"/>
              </a:ext>
            </a:extLst>
          </p:cNvPr>
          <p:cNvSpPr/>
          <p:nvPr/>
        </p:nvSpPr>
        <p:spPr>
          <a:xfrm rot="18900000">
            <a:off x="796076" y="2044920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F1E252-1857-4E48-A9A3-E5DC197CA2DD}"/>
              </a:ext>
            </a:extLst>
          </p:cNvPr>
          <p:cNvSpPr/>
          <p:nvPr/>
        </p:nvSpPr>
        <p:spPr>
          <a:xfrm>
            <a:off x="5891530" y="2087654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7001323-2722-4AA2-9C9A-B0CE84FE8AF0}"/>
              </a:ext>
            </a:extLst>
          </p:cNvPr>
          <p:cNvGrpSpPr/>
          <p:nvPr/>
        </p:nvGrpSpPr>
        <p:grpSpPr>
          <a:xfrm>
            <a:off x="1654443" y="3120821"/>
            <a:ext cx="807929" cy="807929"/>
            <a:chOff x="5644580" y="993978"/>
            <a:chExt cx="807929" cy="807929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357BC70-7060-4782-B628-F92D83A68683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12" name="Group 20">
              <a:extLst>
                <a:ext uri="{FF2B5EF4-FFF2-40B4-BE49-F238E27FC236}">
                  <a16:creationId xmlns:a16="http://schemas.microsoft.com/office/drawing/2014/main" id="{781455D5-8762-4E0C-BD20-B87CEB03D0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25C4A0E3-B389-4E90-BCF4-FA253DCC9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E13A1DB2-BC4C-4400-A6E2-EA8C37783A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4">
                <a:extLst>
                  <a:ext uri="{FF2B5EF4-FFF2-40B4-BE49-F238E27FC236}">
                    <a16:creationId xmlns:a16="http://schemas.microsoft.com/office/drawing/2014/main" id="{9854DEFB-78FA-4DD6-9DC1-6BD9D2BFFA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5">
                <a:extLst>
                  <a:ext uri="{FF2B5EF4-FFF2-40B4-BE49-F238E27FC236}">
                    <a16:creationId xmlns:a16="http://schemas.microsoft.com/office/drawing/2014/main" id="{1CD6C395-6E30-485B-A855-5934CB17F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667C91-0858-49CA-BF34-0193FAC5FA69}"/>
              </a:ext>
            </a:extLst>
          </p:cNvPr>
          <p:cNvSpPr/>
          <p:nvPr/>
        </p:nvSpPr>
        <p:spPr>
          <a:xfrm>
            <a:off x="2579949" y="3247785"/>
            <a:ext cx="30588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김연준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/>
                </a:solidFill>
              </a:rPr>
              <a:t>심리상담사 </a:t>
            </a:r>
            <a:r>
              <a:rPr lang="en-US" altLang="ko-KR" sz="1500" b="1" dirty="0">
                <a:solidFill>
                  <a:prstClr val="black"/>
                </a:solidFill>
              </a:rPr>
              <a:t>2</a:t>
            </a:r>
            <a:r>
              <a:rPr lang="ko-KR" altLang="en-US" sz="1500" b="1" dirty="0">
                <a:solidFill>
                  <a:prstClr val="black"/>
                </a:solidFill>
              </a:rPr>
              <a:t>급</a:t>
            </a:r>
            <a:r>
              <a:rPr lang="en-US" altLang="ko-KR" sz="1500" b="1" dirty="0">
                <a:solidFill>
                  <a:prstClr val="black"/>
                </a:solidFill>
              </a:rPr>
              <a:t>, </a:t>
            </a:r>
            <a:r>
              <a:rPr lang="ko-KR" altLang="en-US" sz="1500" b="1" dirty="0">
                <a:solidFill>
                  <a:prstClr val="black"/>
                </a:solidFill>
              </a:rPr>
              <a:t>상담 경력 </a:t>
            </a:r>
            <a:r>
              <a:rPr lang="en-US" altLang="ko-KR" sz="1500" b="1" dirty="0">
                <a:solidFill>
                  <a:prstClr val="black"/>
                </a:solidFill>
              </a:rPr>
              <a:t>3</a:t>
            </a:r>
            <a:r>
              <a:rPr lang="ko-KR" altLang="en-US" sz="1500" b="1" dirty="0">
                <a:solidFill>
                  <a:prstClr val="black"/>
                </a:solidFill>
              </a:rPr>
              <a:t>년 </a:t>
            </a:r>
          </a:p>
        </p:txBody>
      </p:sp>
      <p:sp>
        <p:nvSpPr>
          <p:cNvPr id="118" name="자유형 17">
            <a:extLst>
              <a:ext uri="{FF2B5EF4-FFF2-40B4-BE49-F238E27FC236}">
                <a16:creationId xmlns:a16="http://schemas.microsoft.com/office/drawing/2014/main" id="{4B7237D9-9085-481A-8542-019B7DC11093}"/>
              </a:ext>
            </a:extLst>
          </p:cNvPr>
          <p:cNvSpPr/>
          <p:nvPr/>
        </p:nvSpPr>
        <p:spPr>
          <a:xfrm rot="18900000">
            <a:off x="796076" y="3251218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1138DB-8840-47A5-96EF-FE4BE18E0E29}"/>
              </a:ext>
            </a:extLst>
          </p:cNvPr>
          <p:cNvSpPr/>
          <p:nvPr/>
        </p:nvSpPr>
        <p:spPr>
          <a:xfrm>
            <a:off x="5891530" y="3293952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60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95335BB-4A43-46B9-AC30-925CC11764B4}"/>
              </a:ext>
            </a:extLst>
          </p:cNvPr>
          <p:cNvGrpSpPr/>
          <p:nvPr/>
        </p:nvGrpSpPr>
        <p:grpSpPr>
          <a:xfrm>
            <a:off x="1654443" y="4360397"/>
            <a:ext cx="807929" cy="807929"/>
            <a:chOff x="5644580" y="993978"/>
            <a:chExt cx="807929" cy="807929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BE6E712-0D6F-40E0-A65A-8D9B719E68DC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22" name="Group 20">
              <a:extLst>
                <a:ext uri="{FF2B5EF4-FFF2-40B4-BE49-F238E27FC236}">
                  <a16:creationId xmlns:a16="http://schemas.microsoft.com/office/drawing/2014/main" id="{C81B6E27-E1B6-49E6-8FFC-47A7BD29F6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941298C8-4EA8-434C-A125-165EF617AC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47503924-0617-4507-B378-F12D9124B7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24">
                <a:extLst>
                  <a:ext uri="{FF2B5EF4-FFF2-40B4-BE49-F238E27FC236}">
                    <a16:creationId xmlns:a16="http://schemas.microsoft.com/office/drawing/2014/main" id="{49E49087-A0ED-4C7C-8DF3-DB3341DFDB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25">
                <a:extLst>
                  <a:ext uri="{FF2B5EF4-FFF2-40B4-BE49-F238E27FC236}">
                    <a16:creationId xmlns:a16="http://schemas.microsoft.com/office/drawing/2014/main" id="{A8796615-9DB8-4D97-BFA1-3532DD0CF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A50EAAE-F89A-4628-B1BC-EA09EB243C08}"/>
              </a:ext>
            </a:extLst>
          </p:cNvPr>
          <p:cNvSpPr/>
          <p:nvPr/>
        </p:nvSpPr>
        <p:spPr>
          <a:xfrm>
            <a:off x="2579949" y="4450037"/>
            <a:ext cx="333777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익명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solidFill>
                  <a:prstClr val="black"/>
                </a:solidFill>
              </a:rPr>
              <a:t>심리상담사 </a:t>
            </a:r>
            <a:r>
              <a:rPr lang="en-US" altLang="ko-KR" sz="1500" b="1" dirty="0">
                <a:solidFill>
                  <a:prstClr val="black"/>
                </a:solidFill>
              </a:rPr>
              <a:t>1</a:t>
            </a:r>
            <a:r>
              <a:rPr lang="ko-KR" altLang="en-US" sz="1500" b="1" dirty="0">
                <a:solidFill>
                  <a:prstClr val="black"/>
                </a:solidFill>
              </a:rPr>
              <a:t>급</a:t>
            </a:r>
            <a:r>
              <a:rPr lang="en-US" altLang="ko-KR" sz="1500" b="1" dirty="0">
                <a:solidFill>
                  <a:prstClr val="black"/>
                </a:solidFill>
              </a:rPr>
              <a:t>, </a:t>
            </a:r>
            <a:r>
              <a:rPr lang="ko-KR" altLang="en-US" sz="1500" b="1" dirty="0">
                <a:solidFill>
                  <a:prstClr val="black"/>
                </a:solidFill>
              </a:rPr>
              <a:t>아동심리학 석사</a:t>
            </a:r>
            <a:endParaRPr lang="en-US" altLang="ko-KR" sz="1500" b="1" dirty="0">
              <a:solidFill>
                <a:prstClr val="black"/>
              </a:solidFill>
            </a:endParaRPr>
          </a:p>
          <a:p>
            <a:r>
              <a:rPr lang="en-US" altLang="ko-KR" sz="1500" b="1" dirty="0">
                <a:solidFill>
                  <a:prstClr val="black"/>
                </a:solidFill>
              </a:rPr>
              <a:t> </a:t>
            </a:r>
            <a:r>
              <a:rPr lang="ko-KR" altLang="en-US" sz="1500" b="1" dirty="0">
                <a:solidFill>
                  <a:prstClr val="black"/>
                </a:solidFill>
              </a:rPr>
              <a:t>상담 경력 </a:t>
            </a:r>
            <a:r>
              <a:rPr lang="en-US" altLang="ko-KR" sz="1500" b="1" dirty="0">
                <a:solidFill>
                  <a:prstClr val="black"/>
                </a:solidFill>
              </a:rPr>
              <a:t>2</a:t>
            </a:r>
            <a:r>
              <a:rPr lang="ko-KR" altLang="en-US" sz="1500" b="1" dirty="0">
                <a:solidFill>
                  <a:prstClr val="black"/>
                </a:solidFill>
              </a:rPr>
              <a:t>년 </a:t>
            </a:r>
          </a:p>
        </p:txBody>
      </p:sp>
      <p:sp>
        <p:nvSpPr>
          <p:cNvPr id="128" name="자유형 17">
            <a:extLst>
              <a:ext uri="{FF2B5EF4-FFF2-40B4-BE49-F238E27FC236}">
                <a16:creationId xmlns:a16="http://schemas.microsoft.com/office/drawing/2014/main" id="{34C949C1-C86A-45DE-89E2-E62D0D158F57}"/>
              </a:ext>
            </a:extLst>
          </p:cNvPr>
          <p:cNvSpPr/>
          <p:nvPr/>
        </p:nvSpPr>
        <p:spPr>
          <a:xfrm rot="18900000">
            <a:off x="796076" y="4490794"/>
            <a:ext cx="547136" cy="547136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3703488-C1CA-4430-8BAD-8D47AA3B2A11}"/>
              </a:ext>
            </a:extLst>
          </p:cNvPr>
          <p:cNvSpPr/>
          <p:nvPr/>
        </p:nvSpPr>
        <p:spPr>
          <a:xfrm>
            <a:off x="5891530" y="455219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61D6E1"/>
                </a:solidFill>
              </a:rPr>
              <a:t>채택율</a:t>
            </a:r>
            <a:r>
              <a:rPr lang="en-US" altLang="ko-KR" sz="1400" b="1" dirty="0">
                <a:solidFill>
                  <a:srgbClr val="61D6E1"/>
                </a:solidFill>
              </a:rPr>
              <a:t>:</a:t>
            </a:r>
            <a:r>
              <a:rPr lang="ko-KR" altLang="en-US" sz="1400" b="1" dirty="0">
                <a:solidFill>
                  <a:srgbClr val="61D6E1"/>
                </a:solidFill>
              </a:rPr>
              <a:t> ♥♥♥♥♥♥♥♥♥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B99AD6-1A0F-4048-B26D-6EDB58F54F68}"/>
              </a:ext>
            </a:extLst>
          </p:cNvPr>
          <p:cNvSpPr/>
          <p:nvPr/>
        </p:nvSpPr>
        <p:spPr>
          <a:xfrm>
            <a:off x="10582231" y="2101146"/>
            <a:ext cx="783771" cy="3925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677A1E54-9F92-48B0-A04F-C2CADDEFE018}"/>
              </a:ext>
            </a:extLst>
          </p:cNvPr>
          <p:cNvSpPr/>
          <p:nvPr/>
        </p:nvSpPr>
        <p:spPr>
          <a:xfrm>
            <a:off x="9703837" y="2101146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BEF028D4-8E05-4F5D-977F-72D6C4A6F2A3}"/>
              </a:ext>
            </a:extLst>
          </p:cNvPr>
          <p:cNvSpPr/>
          <p:nvPr/>
        </p:nvSpPr>
        <p:spPr>
          <a:xfrm>
            <a:off x="10582231" y="3316361"/>
            <a:ext cx="783771" cy="3925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CAF2AA5-EF4E-4824-BFD0-239A47A4B57C}"/>
              </a:ext>
            </a:extLst>
          </p:cNvPr>
          <p:cNvSpPr/>
          <p:nvPr/>
        </p:nvSpPr>
        <p:spPr>
          <a:xfrm>
            <a:off x="9703837" y="3316361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A63379C6-30E9-4CF4-8839-7698F1DB67B9}"/>
              </a:ext>
            </a:extLst>
          </p:cNvPr>
          <p:cNvSpPr/>
          <p:nvPr/>
        </p:nvSpPr>
        <p:spPr>
          <a:xfrm>
            <a:off x="10582231" y="4575930"/>
            <a:ext cx="783771" cy="3925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4E83252-47CE-43F9-8719-593B2A8C2F6D}"/>
              </a:ext>
            </a:extLst>
          </p:cNvPr>
          <p:cNvSpPr/>
          <p:nvPr/>
        </p:nvSpPr>
        <p:spPr>
          <a:xfrm>
            <a:off x="9703837" y="4575930"/>
            <a:ext cx="783771" cy="3925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1C8B57-4722-456E-B370-C223E137C19A}"/>
              </a:ext>
            </a:extLst>
          </p:cNvPr>
          <p:cNvSpPr/>
          <p:nvPr/>
        </p:nvSpPr>
        <p:spPr>
          <a:xfrm>
            <a:off x="273698" y="695895"/>
            <a:ext cx="11644604" cy="5670820"/>
          </a:xfrm>
          <a:prstGeom prst="roundRect">
            <a:avLst>
              <a:gd name="adj" fmla="val 1132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2E56812-583B-4C89-98C6-DF0B30648A96}"/>
              </a:ext>
            </a:extLst>
          </p:cNvPr>
          <p:cNvSpPr/>
          <p:nvPr/>
        </p:nvSpPr>
        <p:spPr>
          <a:xfrm rot="16200000">
            <a:off x="5599049" y="-2156175"/>
            <a:ext cx="806246" cy="6844446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48DB1FD-D10F-4902-ACEE-D60C0C3060E6}"/>
              </a:ext>
            </a:extLst>
          </p:cNvPr>
          <p:cNvSpPr/>
          <p:nvPr/>
        </p:nvSpPr>
        <p:spPr>
          <a:xfrm>
            <a:off x="2913197" y="912700"/>
            <a:ext cx="5956666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/>
              <a:t>상담사 리스트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7012957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211</Words>
  <Application>Microsoft Office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배달의민족 주아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사용자</cp:lastModifiedBy>
  <cp:revision>32</cp:revision>
  <dcterms:created xsi:type="dcterms:W3CDTF">2019-05-06T06:22:39Z</dcterms:created>
  <dcterms:modified xsi:type="dcterms:W3CDTF">2019-05-11T07:14:59Z</dcterms:modified>
</cp:coreProperties>
</file>