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58" r:id="rId4"/>
    <p:sldId id="289" r:id="rId5"/>
    <p:sldId id="286" r:id="rId6"/>
    <p:sldId id="290" r:id="rId7"/>
    <p:sldId id="278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85981" autoAdjust="0"/>
  </p:normalViewPr>
  <p:slideViewPr>
    <p:cSldViewPr snapToGrid="0">
      <p:cViewPr varScale="1">
        <p:scale>
          <a:sx n="58" d="100"/>
          <a:sy n="58" d="100"/>
        </p:scale>
        <p:origin x="10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08BA2-0776-4135-A739-57D64074AAA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C9771-FFB9-47D1-AEAE-A475B3CD8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6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아이디어 소개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또는 소설 내 일부 글귀 업로드 및 공유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C9771-FFB9-47D1-AEAE-A475B3CD84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4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  <a:latin typeface="+mj-ea"/>
                <a:ea typeface="나눔스퀘어" panose="020B0600000101010101"/>
                <a:cs typeface="Lato Light" panose="020F0502020204030203" pitchFamily="34" charset="0"/>
              </a:rPr>
              <a:t>새벽한시 앱은 </a:t>
            </a:r>
            <a:r>
              <a:rPr lang="ko-KR" altLang="en-US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감정이나 상황별로 다량에  해시태그를 통하여 검색을 할 수 있으므로 타 앱과의 차이를 두었으며 </a:t>
            </a:r>
            <a:r>
              <a:rPr lang="ko-KR" altLang="en-US" dirty="0">
                <a:solidFill>
                  <a:schemeClr val="accent2"/>
                </a:solidFill>
                <a:ea typeface="나눔스퀘어" panose="020B0600000101010101"/>
              </a:rPr>
              <a:t>공유하기 글쓰기 내보기의 기능을 통해서 </a:t>
            </a:r>
            <a:r>
              <a:rPr lang="en-US" altLang="ko-KR" dirty="0">
                <a:solidFill>
                  <a:schemeClr val="accent2"/>
                </a:solidFill>
                <a:ea typeface="나눔스퀘어" panose="020B0600000101010101"/>
              </a:rPr>
              <a:t>SNS</a:t>
            </a:r>
            <a:r>
              <a:rPr lang="ko-KR" altLang="en-US" dirty="0">
                <a:solidFill>
                  <a:schemeClr val="accent2"/>
                </a:solidFill>
                <a:ea typeface="나눔스퀘어" panose="020B0600000101010101"/>
              </a:rPr>
              <a:t> 연동 가능성을 높이고 해시태그를 통하여 빅데이터 기반에 맞춤형 글쓰기가 나올 수 있게 만든 어플입니다</a:t>
            </a:r>
            <a:r>
              <a:rPr lang="en-US" altLang="ko-KR" dirty="0">
                <a:solidFill>
                  <a:schemeClr val="accent2"/>
                </a:solidFill>
                <a:ea typeface="나눔스퀘어" panose="020B0600000101010101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C9771-FFB9-47D1-AEAE-A475B3CD84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6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수익모델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C9771-FFB9-47D1-AEAE-A475B3CD84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2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311174" y="42673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#</a:t>
            </a:r>
            <a:r>
              <a:rPr lang="ko-KR" alt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감성팔이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205129" y="2315250"/>
            <a:ext cx="37753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새벽한詩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44" y="206925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#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감성팔이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603041"/>
            <a:ext cx="2018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지금</a:t>
            </a:r>
            <a:r>
              <a:rPr lang="en-US" altLang="ko-KR" sz="32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endParaRPr lang="en-US" sz="32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285686"/>
            <a:ext cx="27494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새벽한詩</a:t>
            </a:r>
            <a:endParaRPr lang="en-US" sz="4800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6" name="Group 323"/>
          <p:cNvGrpSpPr/>
          <p:nvPr/>
        </p:nvGrpSpPr>
        <p:grpSpPr>
          <a:xfrm>
            <a:off x="7134318" y="1972192"/>
            <a:ext cx="959466" cy="6552908"/>
            <a:chOff x="11004416" y="171451"/>
            <a:chExt cx="959466" cy="655290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Oval 316"/>
            <p:cNvSpPr/>
            <p:nvPr/>
          </p:nvSpPr>
          <p:spPr>
            <a:xfrm>
              <a:off x="11004416" y="19594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17"/>
            <p:cNvSpPr/>
            <p:nvPr/>
          </p:nvSpPr>
          <p:spPr>
            <a:xfrm>
              <a:off x="11004416" y="35941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318"/>
            <p:cNvSpPr/>
            <p:nvPr/>
          </p:nvSpPr>
          <p:spPr>
            <a:xfrm>
              <a:off x="11004416" y="52288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307"/>
            <p:cNvSpPr/>
            <p:nvPr/>
          </p:nvSpPr>
          <p:spPr>
            <a:xfrm>
              <a:off x="11448149" y="171451"/>
              <a:ext cx="72000" cy="6552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324"/>
          <p:cNvSpPr/>
          <p:nvPr/>
        </p:nvSpPr>
        <p:spPr>
          <a:xfrm>
            <a:off x="3611229" y="1997874"/>
            <a:ext cx="2941021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두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詩 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수익 모델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Rectangle 325"/>
          <p:cNvSpPr/>
          <p:nvPr/>
        </p:nvSpPr>
        <p:spPr>
          <a:xfrm>
            <a:off x="3621952" y="3866202"/>
            <a:ext cx="2941021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세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詩 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화면 구성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Rectangle 326"/>
          <p:cNvSpPr/>
          <p:nvPr/>
        </p:nvSpPr>
        <p:spPr>
          <a:xfrm>
            <a:off x="3587172" y="5350730"/>
            <a:ext cx="2941021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네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詩 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문제점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&amp;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개선점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1" name="Group 323">
            <a:extLst>
              <a:ext uri="{FF2B5EF4-FFF2-40B4-BE49-F238E27FC236}">
                <a16:creationId xmlns:a16="http://schemas.microsoft.com/office/drawing/2014/main" id="{A3E2A119-CE59-4E1B-9A75-D449D8CE6267}"/>
              </a:ext>
            </a:extLst>
          </p:cNvPr>
          <p:cNvGrpSpPr/>
          <p:nvPr/>
        </p:nvGrpSpPr>
        <p:grpSpPr>
          <a:xfrm>
            <a:off x="7134318" y="-3137407"/>
            <a:ext cx="959466" cy="6552908"/>
            <a:chOff x="11004416" y="171451"/>
            <a:chExt cx="959466" cy="655290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Oval 316">
              <a:extLst>
                <a:ext uri="{FF2B5EF4-FFF2-40B4-BE49-F238E27FC236}">
                  <a16:creationId xmlns:a16="http://schemas.microsoft.com/office/drawing/2014/main" id="{3C669FAD-4448-4A06-A096-1831D135B38A}"/>
                </a:ext>
              </a:extLst>
            </p:cNvPr>
            <p:cNvSpPr/>
            <p:nvPr/>
          </p:nvSpPr>
          <p:spPr>
            <a:xfrm>
              <a:off x="11004416" y="19594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317">
              <a:extLst>
                <a:ext uri="{FF2B5EF4-FFF2-40B4-BE49-F238E27FC236}">
                  <a16:creationId xmlns:a16="http://schemas.microsoft.com/office/drawing/2014/main" id="{3EFA6365-9F47-43D7-BDF0-DD8F82B55CCD}"/>
                </a:ext>
              </a:extLst>
            </p:cNvPr>
            <p:cNvSpPr/>
            <p:nvPr/>
          </p:nvSpPr>
          <p:spPr>
            <a:xfrm>
              <a:off x="11004416" y="35941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318">
              <a:extLst>
                <a:ext uri="{FF2B5EF4-FFF2-40B4-BE49-F238E27FC236}">
                  <a16:creationId xmlns:a16="http://schemas.microsoft.com/office/drawing/2014/main" id="{5BEB0D0C-5858-4C38-9B81-E59BCFA82633}"/>
                </a:ext>
              </a:extLst>
            </p:cNvPr>
            <p:cNvSpPr/>
            <p:nvPr/>
          </p:nvSpPr>
          <p:spPr>
            <a:xfrm>
              <a:off x="11004416" y="52288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307">
              <a:extLst>
                <a:ext uri="{FF2B5EF4-FFF2-40B4-BE49-F238E27FC236}">
                  <a16:creationId xmlns:a16="http://schemas.microsoft.com/office/drawing/2014/main" id="{18FE5792-BECA-46A2-8179-A11D1A7FCB22}"/>
                </a:ext>
              </a:extLst>
            </p:cNvPr>
            <p:cNvSpPr/>
            <p:nvPr/>
          </p:nvSpPr>
          <p:spPr>
            <a:xfrm>
              <a:off x="11448149" y="171451"/>
              <a:ext cx="72000" cy="6552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324">
            <a:extLst>
              <a:ext uri="{FF2B5EF4-FFF2-40B4-BE49-F238E27FC236}">
                <a16:creationId xmlns:a16="http://schemas.microsoft.com/office/drawing/2014/main" id="{3A07C313-F0EE-4C6E-8773-F9F1CF249C56}"/>
              </a:ext>
            </a:extLst>
          </p:cNvPr>
          <p:cNvSpPr/>
          <p:nvPr/>
        </p:nvSpPr>
        <p:spPr>
          <a:xfrm>
            <a:off x="3621952" y="312455"/>
            <a:ext cx="2941021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한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詩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아이디어 소개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Freeform 127">
            <a:extLst>
              <a:ext uri="{FF2B5EF4-FFF2-40B4-BE49-F238E27FC236}">
                <a16:creationId xmlns:a16="http://schemas.microsoft.com/office/drawing/2014/main" id="{776E6506-B6C1-41D9-9D53-AA64A080A4E4}"/>
              </a:ext>
            </a:extLst>
          </p:cNvPr>
          <p:cNvSpPr>
            <a:spLocks noEditPoints="1"/>
          </p:cNvSpPr>
          <p:nvPr/>
        </p:nvSpPr>
        <p:spPr bwMode="auto">
          <a:xfrm>
            <a:off x="7373356" y="801711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3">
            <a:extLst>
              <a:ext uri="{FF2B5EF4-FFF2-40B4-BE49-F238E27FC236}">
                <a16:creationId xmlns:a16="http://schemas.microsoft.com/office/drawing/2014/main" id="{FCB9BBD3-B149-463E-9831-63E7F2565669}"/>
              </a:ext>
            </a:extLst>
          </p:cNvPr>
          <p:cNvSpPr/>
          <p:nvPr/>
        </p:nvSpPr>
        <p:spPr>
          <a:xfrm>
            <a:off x="7193999" y="48260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73424" y="2198269"/>
            <a:ext cx="836582" cy="809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7373356" y="2335779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7390930" y="424646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82189" y="40435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90930" y="5806991"/>
            <a:ext cx="430560" cy="360323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93999" y="565692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#</a:t>
            </a:r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감성팔이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2018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2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지금</a:t>
            </a:r>
            <a:r>
              <a:rPr lang="en-US" altLang="ko-KR" sz="42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endParaRPr lang="en-US" sz="42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29754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새벽한詩 </a:t>
            </a:r>
            <a:endParaRPr lang="en-US" sz="5000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149" name="Rectangle 2009"/>
          <p:cNvSpPr/>
          <p:nvPr/>
        </p:nvSpPr>
        <p:spPr>
          <a:xfrm>
            <a:off x="3830981" y="1987240"/>
            <a:ext cx="3671279" cy="14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#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시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#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소설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#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대사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#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글귀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#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업로드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#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공유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3497373" y="1182870"/>
            <a:ext cx="4177940" cy="3869958"/>
          </a:xfrm>
          <a:prstGeom prst="snipRoundRect">
            <a:avLst/>
          </a:prstGeom>
          <a:noFill/>
          <a:ln w="101600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BD8F65-9B46-4EEC-AC50-130C81B9D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72" y="361631"/>
            <a:ext cx="3184268" cy="60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2931617" y="1102204"/>
            <a:ext cx="4997884" cy="4415244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544" y="2621709"/>
            <a:ext cx="301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#</a:t>
            </a:r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감성팔이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2018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2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지금</a:t>
            </a:r>
            <a:r>
              <a:rPr lang="en-US" altLang="ko-KR" sz="42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endParaRPr lang="en-US" sz="42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27494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새벽한詩</a:t>
            </a:r>
            <a:endParaRPr lang="en-US" sz="5000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50900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3377907" y="1267822"/>
            <a:ext cx="4184717" cy="378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#</a:t>
            </a:r>
            <a:r>
              <a:rPr lang="ko-KR" altLang="en-US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감정 </a:t>
            </a:r>
            <a:r>
              <a:rPr lang="en-US" altLang="ko-KR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#</a:t>
            </a:r>
            <a:r>
              <a:rPr lang="ko-KR" altLang="en-US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상황 </a:t>
            </a:r>
            <a:r>
              <a:rPr lang="en-US" altLang="ko-KR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#</a:t>
            </a:r>
            <a:r>
              <a:rPr lang="ko-KR" altLang="en-US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해시태그 </a:t>
            </a:r>
            <a:r>
              <a:rPr lang="en-US" altLang="ko-KR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#</a:t>
            </a:r>
            <a:r>
              <a:rPr lang="ko-KR" altLang="en-US" sz="2400" dirty="0">
                <a:solidFill>
                  <a:schemeClr val="accent2"/>
                </a:solidFill>
                <a:latin typeface="+mj-ea"/>
                <a:ea typeface="나눔스퀘어" panose="020B0600000101010101"/>
              </a:rPr>
              <a:t>검색</a:t>
            </a:r>
            <a:endParaRPr lang="en-US" altLang="ko-KR" sz="2400" dirty="0">
              <a:solidFill>
                <a:schemeClr val="accent2"/>
              </a:solidFill>
              <a:latin typeface="+mj-ea"/>
              <a:ea typeface="나눔스퀘어" panose="020B0600000101010101"/>
            </a:endParaRPr>
          </a:p>
          <a:p>
            <a:pPr>
              <a:lnSpc>
                <a:spcPct val="170000"/>
              </a:lnSpc>
            </a:pPr>
            <a:endParaRPr lang="en-US" altLang="ko-KR" sz="2400" dirty="0">
              <a:solidFill>
                <a:schemeClr val="accent2"/>
              </a:solidFill>
              <a:latin typeface="+mj-ea"/>
              <a:ea typeface="나눔스퀘어" panose="020B0600000101010101"/>
            </a:endParaRPr>
          </a:p>
          <a:p>
            <a:pPr>
              <a:lnSpc>
                <a:spcPct val="170000"/>
              </a:lnSpc>
            </a:pPr>
            <a:r>
              <a:rPr lang="ko-KR" altLang="en-US" sz="2400" dirty="0">
                <a:solidFill>
                  <a:schemeClr val="accent2"/>
                </a:solidFill>
                <a:ea typeface="나눔스퀘어" panose="020B0600000101010101"/>
              </a:rPr>
              <a:t>공유하기 글쓰기 내보기의 기능 </a:t>
            </a:r>
            <a:endParaRPr lang="en-US" altLang="ko-KR" sz="2400" dirty="0">
              <a:solidFill>
                <a:schemeClr val="accent2"/>
              </a:solidFill>
              <a:ea typeface="나눔스퀘어" panose="020B0600000101010101"/>
            </a:endParaRPr>
          </a:p>
          <a:p>
            <a:pPr>
              <a:lnSpc>
                <a:spcPct val="170000"/>
              </a:lnSpc>
            </a:pPr>
            <a:endParaRPr lang="en-US" altLang="ko-KR" sz="2400" dirty="0">
              <a:solidFill>
                <a:schemeClr val="accent2"/>
              </a:solidFill>
              <a:ea typeface="나눔스퀘어" panose="020B0600000101010101"/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>
                <a:solidFill>
                  <a:schemeClr val="accent2"/>
                </a:solidFill>
                <a:ea typeface="나눔스퀘어" panose="020B0600000101010101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chemeClr val="accent2"/>
                </a:solidFill>
                <a:ea typeface="나눔스퀘어" panose="020B0600000101010101"/>
              </a:rPr>
              <a:t>SNS</a:t>
            </a:r>
            <a:r>
              <a:rPr lang="ko-KR" altLang="en-US" sz="2400" dirty="0">
                <a:solidFill>
                  <a:schemeClr val="accent2"/>
                </a:solidFill>
                <a:ea typeface="나눔스퀘어" panose="020B0600000101010101"/>
              </a:rPr>
              <a:t> 연동 가능성 </a:t>
            </a:r>
            <a:r>
              <a:rPr lang="en-US" altLang="ko-KR" sz="2400" dirty="0">
                <a:solidFill>
                  <a:schemeClr val="accent2"/>
                </a:solidFill>
                <a:ea typeface="나눔스퀘어" panose="020B0600000101010101"/>
              </a:rPr>
              <a:t>up!</a:t>
            </a:r>
            <a:br>
              <a:rPr lang="en-US" altLang="ko-KR" sz="2400" dirty="0">
                <a:solidFill>
                  <a:schemeClr val="accent2"/>
                </a:solidFill>
                <a:ea typeface="나눔스퀘어" panose="020B0600000101010101"/>
              </a:rPr>
            </a:br>
            <a:r>
              <a:rPr lang="ko-KR" altLang="en-US" sz="2400" dirty="0">
                <a:solidFill>
                  <a:schemeClr val="accent2"/>
                </a:solidFill>
                <a:ea typeface="나눔스퀘어" panose="020B0600000101010101"/>
              </a:rPr>
              <a:t>맞춤형</a:t>
            </a:r>
            <a:r>
              <a:rPr lang="en-US" altLang="ko-KR" sz="2400" dirty="0">
                <a:solidFill>
                  <a:schemeClr val="accent2"/>
                </a:solidFill>
                <a:ea typeface="나눔스퀘어" panose="020B0600000101010101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ea typeface="나눔스퀘어" panose="020B0600000101010101"/>
              </a:rPr>
              <a:t>글쓰기</a:t>
            </a:r>
            <a:endParaRPr lang="en-US" altLang="ko-KR" sz="2400" dirty="0">
              <a:solidFill>
                <a:schemeClr val="accent2"/>
              </a:solidFill>
              <a:latin typeface="+mj-ea"/>
              <a:ea typeface="나눔스퀘어" panose="020B0600000101010101"/>
              <a:cs typeface="Lato Light" panose="020F050202020403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6CB9E5-8230-45C0-A539-269141AC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72" y="361631"/>
            <a:ext cx="3184268" cy="60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710"/>
          <a:stretch>
            <a:fillRect/>
          </a:stretch>
        </p:blipFill>
        <p:spPr>
          <a:xfrm>
            <a:off x="7323138" y="1587500"/>
            <a:ext cx="3789140" cy="3794125"/>
          </a:xfrm>
        </p:spPr>
      </p:pic>
      <p:sp>
        <p:nvSpPr>
          <p:cNvPr id="4" name="Rectangle 3"/>
          <p:cNvSpPr/>
          <p:nvPr/>
        </p:nvSpPr>
        <p:spPr>
          <a:xfrm>
            <a:off x="302626" y="60304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수익</a:t>
            </a:r>
            <a:endParaRPr lang="en-US" sz="50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285686"/>
            <a:ext cx="14670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sz="5000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009"/>
          <p:cNvSpPr/>
          <p:nvPr/>
        </p:nvSpPr>
        <p:spPr>
          <a:xfrm>
            <a:off x="691332" y="2959608"/>
            <a:ext cx="4999513" cy="310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4400" dirty="0">
                <a:solidFill>
                  <a:schemeClr val="accent1">
                    <a:lumMod val="60000"/>
                    <a:lumOff val="40000"/>
                  </a:schemeClr>
                </a:solidFill>
                <a:ea typeface="나눔스퀘어" panose="020B0600000101010101" pitchFamily="50" charset="-127"/>
              </a:rPr>
              <a:t>1.</a:t>
            </a:r>
            <a:r>
              <a:rPr lang="ko-KR" altLang="en-US" sz="2400" dirty="0">
                <a:ea typeface="나눔스퀘어" panose="020B0600000101010101"/>
              </a:rPr>
              <a:t>글귀  </a:t>
            </a:r>
            <a:r>
              <a:rPr lang="en-US" altLang="ko-KR" sz="2400" dirty="0">
                <a:ea typeface="나눔스퀘어" panose="020B0600000101010101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ea typeface="나눔스퀘어" panose="020B0600000101010101"/>
              </a:rPr>
              <a:t>다음페이지</a:t>
            </a:r>
            <a:endParaRPr lang="en-US" altLang="ko-KR" sz="2400" dirty="0">
              <a:ea typeface="나눔스퀘어" panose="020B0600000101010101"/>
            </a:endParaRPr>
          </a:p>
          <a:p>
            <a:r>
              <a:rPr lang="en-US" altLang="ko-KR" sz="2400" dirty="0">
                <a:ea typeface="나눔스퀘어" panose="020B0600000101010101"/>
              </a:rPr>
              <a:t> : </a:t>
            </a:r>
            <a:r>
              <a:rPr lang="ko-KR" altLang="en-US" sz="2400" dirty="0">
                <a:ea typeface="나눔스퀘어" panose="020B0600000101010101"/>
              </a:rPr>
              <a:t>도서구매 사이트와 연결 </a:t>
            </a:r>
            <a:r>
              <a:rPr lang="en-US" altLang="ko-KR" sz="2400" dirty="0">
                <a:ea typeface="나눔스퀘어" panose="020B0600000101010101"/>
              </a:rPr>
              <a:t>(</a:t>
            </a:r>
            <a:r>
              <a:rPr lang="ko-KR" altLang="en-US" sz="2400" dirty="0">
                <a:ea typeface="나눔스퀘어" panose="020B0600000101010101"/>
              </a:rPr>
              <a:t>선택</a:t>
            </a:r>
            <a:r>
              <a:rPr lang="en-US" altLang="ko-KR" sz="2400" dirty="0">
                <a:ea typeface="나눔스퀘어" panose="020B0600000101010101"/>
              </a:rPr>
              <a:t>)</a:t>
            </a:r>
            <a:r>
              <a:rPr lang="en-US" altLang="ko-KR" sz="4000" dirty="0">
                <a:solidFill>
                  <a:schemeClr val="accent2"/>
                </a:solidFill>
              </a:rPr>
              <a:t> 2.</a:t>
            </a:r>
            <a:r>
              <a:rPr lang="ko-KR" altLang="en-US" sz="2400" dirty="0"/>
              <a:t>사진 삽입 유무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/>
              <a:t>유료버전 </a:t>
            </a:r>
            <a:r>
              <a:rPr lang="en-US" altLang="ko-KR" sz="2400" dirty="0"/>
              <a:t>/ </a:t>
            </a:r>
            <a:r>
              <a:rPr lang="ko-KR" altLang="en-US" sz="2400" dirty="0"/>
              <a:t>무료버전</a:t>
            </a:r>
            <a:r>
              <a:rPr lang="en-US" altLang="ko-K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/>
              <a:t>음악도 무료와 유료를 선택</a:t>
            </a:r>
          </a:p>
          <a:p>
            <a:pPr algn="r">
              <a:lnSpc>
                <a:spcPct val="170000"/>
              </a:lnSpc>
            </a:pP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93EFCF-EC4B-4B3B-8A8E-ED0E2597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24" y="815113"/>
            <a:ext cx="2743438" cy="52277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322F6F-8AA0-49CD-A6FD-4AACD17D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1" y="815113"/>
            <a:ext cx="5509737" cy="5250635"/>
          </a:xfrm>
          <a:prstGeom prst="rect">
            <a:avLst/>
          </a:prstGeom>
        </p:spPr>
      </p:pic>
      <p:sp>
        <p:nvSpPr>
          <p:cNvPr id="4" name="Rectangle 2009">
            <a:extLst>
              <a:ext uri="{FF2B5EF4-FFF2-40B4-BE49-F238E27FC236}">
                <a16:creationId xmlns:a16="http://schemas.microsoft.com/office/drawing/2014/main" id="{8F52451C-5272-463F-855A-FC8580537D35}"/>
              </a:ext>
            </a:extLst>
          </p:cNvPr>
          <p:cNvSpPr/>
          <p:nvPr/>
        </p:nvSpPr>
        <p:spPr>
          <a:xfrm>
            <a:off x="-613723" y="6065748"/>
            <a:ext cx="4999513" cy="67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altLang="ko-KR" sz="25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&lt;</a:t>
            </a:r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검색 시</a:t>
            </a:r>
            <a:r>
              <a:rPr lang="en-US" altLang="ko-KR" sz="25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&gt;</a:t>
            </a:r>
          </a:p>
        </p:txBody>
      </p:sp>
      <p:sp>
        <p:nvSpPr>
          <p:cNvPr id="5" name="Rectangle 2009">
            <a:extLst>
              <a:ext uri="{FF2B5EF4-FFF2-40B4-BE49-F238E27FC236}">
                <a16:creationId xmlns:a16="http://schemas.microsoft.com/office/drawing/2014/main" id="{8A8DDF78-FAF2-4E34-8BF1-C1591FA68BB0}"/>
              </a:ext>
            </a:extLst>
          </p:cNvPr>
          <p:cNvSpPr/>
          <p:nvPr/>
        </p:nvSpPr>
        <p:spPr>
          <a:xfrm>
            <a:off x="4727622" y="6065747"/>
            <a:ext cx="4999513" cy="67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altLang="ko-KR" sz="2500" b="1"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&lt;</a:t>
            </a:r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업로드 시</a:t>
            </a:r>
            <a:r>
              <a:rPr lang="en-US" altLang="ko-KR" sz="25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46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3"/>
          <p:cNvSpPr/>
          <p:nvPr/>
        </p:nvSpPr>
        <p:spPr>
          <a:xfrm>
            <a:off x="3706966" y="2998113"/>
            <a:ext cx="60915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문제점 </a:t>
            </a:r>
            <a:r>
              <a:rPr lang="en-US" altLang="ko-KR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개선점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466665" y="426735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By DELIGHT</a:t>
            </a:r>
          </a:p>
        </p:txBody>
      </p:sp>
      <p:sp>
        <p:nvSpPr>
          <p:cNvPr id="1753" name="TextBox 1752"/>
          <p:cNvSpPr txBox="1"/>
          <p:nvPr/>
        </p:nvSpPr>
        <p:spPr>
          <a:xfrm>
            <a:off x="4719692" y="2315250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851790" y="3134655"/>
            <a:ext cx="2520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167</Words>
  <Application>Microsoft Office PowerPoint</Application>
  <PresentationFormat>와이드스크린</PresentationFormat>
  <Paragraphs>45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Lato</vt:lpstr>
      <vt:lpstr>Lato Light</vt:lpstr>
      <vt:lpstr>Montserrat</vt:lpstr>
      <vt:lpstr>Noto Sans CJK KR Bold</vt:lpstr>
      <vt:lpstr>Noto Sans CJK KR Light</vt:lpstr>
      <vt:lpstr>Raleway</vt:lpstr>
      <vt:lpstr>나눔스퀘어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KwonMinju</cp:lastModifiedBy>
  <cp:revision>147</cp:revision>
  <dcterms:created xsi:type="dcterms:W3CDTF">2018-08-21T13:08:41Z</dcterms:created>
  <dcterms:modified xsi:type="dcterms:W3CDTF">2019-05-11T07:12:28Z</dcterms:modified>
</cp:coreProperties>
</file>